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59" r:id="rId3"/>
  </p:sldMasterIdLst>
  <p:notesMasterIdLst>
    <p:notesMasterId r:id="rId5"/>
  </p:notesMasterIdLst>
  <p:sldIdLst>
    <p:sldId id="281" r:id="rId4"/>
    <p:sldId id="282" r:id="rId6"/>
    <p:sldId id="283" r:id="rId7"/>
    <p:sldId id="284" r:id="rId8"/>
    <p:sldId id="259" r:id="rId9"/>
    <p:sldId id="264" r:id="rId10"/>
    <p:sldId id="265" r:id="rId11"/>
    <p:sldId id="266" r:id="rId12"/>
    <p:sldId id="263" r:id="rId13"/>
    <p:sldId id="267" r:id="rId14"/>
    <p:sldId id="268" r:id="rId15"/>
    <p:sldId id="269" r:id="rId16"/>
    <p:sldId id="270" r:id="rId17"/>
    <p:sldId id="271" r:id="rId18"/>
    <p:sldId id="272" r:id="rId19"/>
    <p:sldId id="273" r:id="rId20"/>
    <p:sldId id="275" r:id="rId21"/>
    <p:sldId id="274" r:id="rId22"/>
    <p:sldId id="277" r:id="rId23"/>
    <p:sldId id="276" r:id="rId24"/>
    <p:sldId id="278"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B0C7"/>
    <a:srgbClr val="48B39D"/>
    <a:srgbClr val="31939A"/>
    <a:srgbClr val="38A3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89" autoAdjust="0"/>
    <p:restoredTop sz="94660"/>
  </p:normalViewPr>
  <p:slideViewPr>
    <p:cSldViewPr snapToGrid="0">
      <p:cViewPr varScale="1">
        <p:scale>
          <a:sx n="105" d="100"/>
          <a:sy n="105" d="100"/>
        </p:scale>
        <p:origin x="144"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49093F-6A3D-4734-9F49-37F4DC60135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9FC167-918D-4BE7-ACE2-B1C39EA6A1E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9FC167-918D-4BE7-ACE2-B1C39EA6A1E9}"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9FC167-918D-4BE7-ACE2-B1C39EA6A1E9}"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9FC167-918D-4BE7-ACE2-B1C39EA6A1E9}"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9FC167-918D-4BE7-ACE2-B1C39EA6A1E9}"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tx2"/>
        </a:solidFill>
        <a:effectLst/>
      </p:bgPr>
    </p:bg>
    <p:spTree>
      <p:nvGrpSpPr>
        <p:cNvPr id="1" name=""/>
        <p:cNvGrpSpPr/>
        <p:nvPr/>
      </p:nvGrpSpPr>
      <p:grpSpPr>
        <a:xfrm>
          <a:off x="0" y="0"/>
          <a:ext cx="0" cy="0"/>
          <a:chOff x="0" y="0"/>
          <a:chExt cx="0" cy="0"/>
        </a:xfrm>
      </p:grpSpPr>
      <p:sp>
        <p:nvSpPr>
          <p:cNvPr id="7" name="任意多边形 6"/>
          <p:cNvSpPr/>
          <p:nvPr userDrawn="1"/>
        </p:nvSpPr>
        <p:spPr>
          <a:xfrm>
            <a:off x="267352" y="5871846"/>
            <a:ext cx="1320800" cy="986155"/>
          </a:xfrm>
          <a:custGeom>
            <a:avLst/>
            <a:gdLst>
              <a:gd name="connsiteX0" fmla="*/ 660400 w 1320800"/>
              <a:gd name="connsiteY0" fmla="*/ 0 h 986155"/>
              <a:gd name="connsiteX1" fmla="*/ 1320800 w 1320800"/>
              <a:gd name="connsiteY1" fmla="*/ 660400 h 986155"/>
              <a:gd name="connsiteX2" fmla="*/ 1268903 w 1320800"/>
              <a:gd name="connsiteY2" fmla="*/ 917458 h 986155"/>
              <a:gd name="connsiteX3" fmla="*/ 1231615 w 1320800"/>
              <a:gd name="connsiteY3" fmla="*/ 986155 h 986155"/>
              <a:gd name="connsiteX4" fmla="*/ 89185 w 1320800"/>
              <a:gd name="connsiteY4" fmla="*/ 986155 h 986155"/>
              <a:gd name="connsiteX5" fmla="*/ 51898 w 1320800"/>
              <a:gd name="connsiteY5" fmla="*/ 917458 h 986155"/>
              <a:gd name="connsiteX6" fmla="*/ 0 w 1320800"/>
              <a:gd name="connsiteY6" fmla="*/ 660400 h 986155"/>
              <a:gd name="connsiteX7" fmla="*/ 660400 w 1320800"/>
              <a:gd name="connsiteY7" fmla="*/ 0 h 98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0800" h="986155">
                <a:moveTo>
                  <a:pt x="660400" y="0"/>
                </a:moveTo>
                <a:cubicBezTo>
                  <a:pt x="1025129" y="0"/>
                  <a:pt x="1320800" y="295671"/>
                  <a:pt x="1320800" y="660400"/>
                </a:cubicBezTo>
                <a:cubicBezTo>
                  <a:pt x="1320800" y="751583"/>
                  <a:pt x="1302321" y="838449"/>
                  <a:pt x="1268903" y="917458"/>
                </a:cubicBezTo>
                <a:lnTo>
                  <a:pt x="1231615" y="986155"/>
                </a:lnTo>
                <a:lnTo>
                  <a:pt x="89185" y="986155"/>
                </a:lnTo>
                <a:lnTo>
                  <a:pt x="51898" y="917458"/>
                </a:lnTo>
                <a:cubicBezTo>
                  <a:pt x="18479" y="838449"/>
                  <a:pt x="0" y="751583"/>
                  <a:pt x="0" y="660400"/>
                </a:cubicBezTo>
                <a:cubicBezTo>
                  <a:pt x="0" y="295671"/>
                  <a:pt x="295671" y="0"/>
                  <a:pt x="6604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8" name="椭圆 7"/>
          <p:cNvSpPr/>
          <p:nvPr userDrawn="1"/>
        </p:nvSpPr>
        <p:spPr>
          <a:xfrm>
            <a:off x="1751666" y="5778296"/>
            <a:ext cx="373063" cy="3730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 name="任意多边形 8"/>
          <p:cNvSpPr/>
          <p:nvPr userDrawn="1"/>
        </p:nvSpPr>
        <p:spPr>
          <a:xfrm rot="18879278">
            <a:off x="5826917" y="138660"/>
            <a:ext cx="2377758" cy="2368137"/>
          </a:xfrm>
          <a:custGeom>
            <a:avLst/>
            <a:gdLst>
              <a:gd name="connsiteX0" fmla="*/ 1865056 w 2377758"/>
              <a:gd name="connsiteY0" fmla="*/ 0 h 2368137"/>
              <a:gd name="connsiteX1" fmla="*/ 2377758 w 2377758"/>
              <a:gd name="connsiteY1" fmla="*/ 518921 h 2368137"/>
              <a:gd name="connsiteX2" fmla="*/ 2377758 w 2377758"/>
              <a:gd name="connsiteY2" fmla="*/ 2368137 h 2368137"/>
              <a:gd name="connsiteX3" fmla="*/ 0 w 2377758"/>
              <a:gd name="connsiteY3" fmla="*/ 2368137 h 2368137"/>
              <a:gd name="connsiteX4" fmla="*/ 0 w 2377758"/>
              <a:gd name="connsiteY4" fmla="*/ 0 h 2368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758" h="2368137">
                <a:moveTo>
                  <a:pt x="1865056" y="0"/>
                </a:moveTo>
                <a:lnTo>
                  <a:pt x="2377758" y="518921"/>
                </a:lnTo>
                <a:lnTo>
                  <a:pt x="2377758" y="2368137"/>
                </a:lnTo>
                <a:lnTo>
                  <a:pt x="0" y="2368137"/>
                </a:lnTo>
                <a:lnTo>
                  <a:pt x="0" y="0"/>
                </a:lnTo>
                <a:close/>
              </a:path>
            </a:pathLst>
          </a:cu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 name="任意多边形: 形状 12"/>
          <p:cNvSpPr/>
          <p:nvPr userDrawn="1"/>
        </p:nvSpPr>
        <p:spPr>
          <a:xfrm>
            <a:off x="11084632" y="261327"/>
            <a:ext cx="667169" cy="664184"/>
          </a:xfrm>
          <a:custGeom>
            <a:avLst/>
            <a:gdLst>
              <a:gd name="connsiteX0" fmla="*/ 290475 w 693578"/>
              <a:gd name="connsiteY0" fmla="*/ 0 h 690475"/>
              <a:gd name="connsiteX1" fmla="*/ 693578 w 693578"/>
              <a:gd name="connsiteY1" fmla="*/ 403103 h 690475"/>
              <a:gd name="connsiteX2" fmla="*/ 575512 w 693578"/>
              <a:gd name="connsiteY2" fmla="*/ 688140 h 690475"/>
              <a:gd name="connsiteX3" fmla="*/ 572682 w 693578"/>
              <a:gd name="connsiteY3" fmla="*/ 690475 h 690475"/>
              <a:gd name="connsiteX4" fmla="*/ 0 w 693578"/>
              <a:gd name="connsiteY4" fmla="*/ 124657 h 690475"/>
              <a:gd name="connsiteX5" fmla="*/ 5438 w 693578"/>
              <a:gd name="connsiteY5" fmla="*/ 118066 h 690475"/>
              <a:gd name="connsiteX6" fmla="*/ 290475 w 693578"/>
              <a:gd name="connsiteY6" fmla="*/ 0 h 690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3578" h="690475">
                <a:moveTo>
                  <a:pt x="290475" y="0"/>
                </a:moveTo>
                <a:cubicBezTo>
                  <a:pt x="513103" y="0"/>
                  <a:pt x="693578" y="180475"/>
                  <a:pt x="693578" y="403103"/>
                </a:cubicBezTo>
                <a:cubicBezTo>
                  <a:pt x="693578" y="514417"/>
                  <a:pt x="648459" y="615193"/>
                  <a:pt x="575512" y="688140"/>
                </a:cubicBezTo>
                <a:lnTo>
                  <a:pt x="572682" y="690475"/>
                </a:lnTo>
                <a:lnTo>
                  <a:pt x="0" y="124657"/>
                </a:lnTo>
                <a:lnTo>
                  <a:pt x="5438" y="118066"/>
                </a:lnTo>
                <a:cubicBezTo>
                  <a:pt x="78385" y="45119"/>
                  <a:pt x="179161" y="0"/>
                  <a:pt x="29047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1" name="任意多边形: 形状 13"/>
          <p:cNvSpPr/>
          <p:nvPr userDrawn="1"/>
        </p:nvSpPr>
        <p:spPr>
          <a:xfrm rot="10800000">
            <a:off x="9824304" y="3330602"/>
            <a:ext cx="867411" cy="865814"/>
          </a:xfrm>
          <a:custGeom>
            <a:avLst/>
            <a:gdLst>
              <a:gd name="connsiteX0" fmla="*/ 316888 w 901747"/>
              <a:gd name="connsiteY0" fmla="*/ 0 h 900087"/>
              <a:gd name="connsiteX1" fmla="*/ 901747 w 901747"/>
              <a:gd name="connsiteY1" fmla="*/ 577850 h 900087"/>
              <a:gd name="connsiteX2" fmla="*/ 889486 w 901747"/>
              <a:gd name="connsiteY2" fmla="*/ 617349 h 900087"/>
              <a:gd name="connsiteX3" fmla="*/ 462933 w 901747"/>
              <a:gd name="connsiteY3" fmla="*/ 900087 h 900087"/>
              <a:gd name="connsiteX4" fmla="*/ 0 w 901747"/>
              <a:gd name="connsiteY4" fmla="*/ 437154 h 900087"/>
              <a:gd name="connsiteX5" fmla="*/ 282739 w 901747"/>
              <a:gd name="connsiteY5" fmla="*/ 10601 h 90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1747" h="900087">
                <a:moveTo>
                  <a:pt x="316888" y="0"/>
                </a:moveTo>
                <a:lnTo>
                  <a:pt x="901747" y="577850"/>
                </a:lnTo>
                <a:lnTo>
                  <a:pt x="889486" y="617349"/>
                </a:lnTo>
                <a:cubicBezTo>
                  <a:pt x="819209" y="783502"/>
                  <a:pt x="654686" y="900087"/>
                  <a:pt x="462933" y="900087"/>
                </a:cubicBezTo>
                <a:cubicBezTo>
                  <a:pt x="207262" y="900087"/>
                  <a:pt x="0" y="692825"/>
                  <a:pt x="0" y="437154"/>
                </a:cubicBezTo>
                <a:cubicBezTo>
                  <a:pt x="0" y="245401"/>
                  <a:pt x="116585" y="80878"/>
                  <a:pt x="282739" y="1060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12" name="椭圆 11"/>
          <p:cNvSpPr/>
          <p:nvPr userDrawn="1"/>
        </p:nvSpPr>
        <p:spPr>
          <a:xfrm>
            <a:off x="8276435" y="3090062"/>
            <a:ext cx="296103" cy="2961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3" name="椭圆 12"/>
          <p:cNvSpPr/>
          <p:nvPr userDrawn="1"/>
        </p:nvSpPr>
        <p:spPr>
          <a:xfrm>
            <a:off x="10869119" y="1373522"/>
            <a:ext cx="244328" cy="24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4" name="矩形 13"/>
          <p:cNvSpPr/>
          <p:nvPr userDrawn="1"/>
        </p:nvSpPr>
        <p:spPr>
          <a:xfrm rot="18879278">
            <a:off x="9864840" y="2507071"/>
            <a:ext cx="1653752" cy="1647061"/>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5" name="椭圆 14"/>
          <p:cNvSpPr/>
          <p:nvPr userDrawn="1"/>
        </p:nvSpPr>
        <p:spPr>
          <a:xfrm>
            <a:off x="10438225" y="3029409"/>
            <a:ext cx="244328" cy="24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6" name="矩形 15"/>
          <p:cNvSpPr/>
          <p:nvPr userDrawn="1"/>
        </p:nvSpPr>
        <p:spPr>
          <a:xfrm rot="18879278">
            <a:off x="10464977" y="504383"/>
            <a:ext cx="1052613" cy="104835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7" name="椭圆 16"/>
          <p:cNvSpPr/>
          <p:nvPr userDrawn="1"/>
        </p:nvSpPr>
        <p:spPr>
          <a:xfrm>
            <a:off x="8662873" y="673572"/>
            <a:ext cx="519827" cy="5198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8" name="矩形 17"/>
          <p:cNvSpPr/>
          <p:nvPr userDrawn="1"/>
        </p:nvSpPr>
        <p:spPr>
          <a:xfrm rot="18879278">
            <a:off x="8299255" y="3122339"/>
            <a:ext cx="546567" cy="54435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 name="标题 1"/>
          <p:cNvSpPr>
            <a:spLocks noGrp="1"/>
          </p:cNvSpPr>
          <p:nvPr>
            <p:ph type="ctrTitle" hasCustomPrompt="1"/>
          </p:nvPr>
        </p:nvSpPr>
        <p:spPr>
          <a:xfrm>
            <a:off x="804019" y="3168256"/>
            <a:ext cx="9144000" cy="1218105"/>
          </a:xfrm>
        </p:spPr>
        <p:txBody>
          <a:bodyPr anchor="b">
            <a:normAutofit/>
          </a:bodyPr>
          <a:lstStyle>
            <a:lvl1pPr algn="l">
              <a:defRPr sz="6000" b="1"/>
            </a:lvl1pPr>
          </a:lstStyle>
          <a:p>
            <a:r>
              <a:rPr lang="zh-CN" altLang="en-US" dirty="0"/>
              <a:t>单击此处</a:t>
            </a:r>
            <a:r>
              <a:rPr lang="zh-CN" altLang="en-US" dirty="0" smtClean="0"/>
              <a:t>编辑标题</a:t>
            </a:r>
            <a:endParaRPr lang="zh-CN" altLang="en-US" dirty="0"/>
          </a:p>
        </p:txBody>
      </p:sp>
      <p:sp>
        <p:nvSpPr>
          <p:cNvPr id="3" name="副标题 2"/>
          <p:cNvSpPr>
            <a:spLocks noGrp="1"/>
          </p:cNvSpPr>
          <p:nvPr>
            <p:ph type="subTitle" idx="1"/>
          </p:nvPr>
        </p:nvSpPr>
        <p:spPr>
          <a:xfrm>
            <a:off x="804019" y="4516537"/>
            <a:ext cx="9144000" cy="1079098"/>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tx2"/>
        </a:solidFill>
        <a:effectLst/>
      </p:bgPr>
    </p:bg>
    <p:spTree>
      <p:nvGrpSpPr>
        <p:cNvPr id="1" name=""/>
        <p:cNvGrpSpPr/>
        <p:nvPr/>
      </p:nvGrpSpPr>
      <p:grpSpPr>
        <a:xfrm>
          <a:off x="0" y="0"/>
          <a:ext cx="0" cy="0"/>
          <a:chOff x="0" y="0"/>
          <a:chExt cx="0" cy="0"/>
        </a:xfrm>
      </p:grpSpPr>
      <p:sp>
        <p:nvSpPr>
          <p:cNvPr id="7" name="任意多边形 6"/>
          <p:cNvSpPr/>
          <p:nvPr/>
        </p:nvSpPr>
        <p:spPr>
          <a:xfrm>
            <a:off x="267352" y="5871846"/>
            <a:ext cx="1320800" cy="986155"/>
          </a:xfrm>
          <a:custGeom>
            <a:avLst/>
            <a:gdLst>
              <a:gd name="connsiteX0" fmla="*/ 660400 w 1320800"/>
              <a:gd name="connsiteY0" fmla="*/ 0 h 986155"/>
              <a:gd name="connsiteX1" fmla="*/ 1320800 w 1320800"/>
              <a:gd name="connsiteY1" fmla="*/ 660400 h 986155"/>
              <a:gd name="connsiteX2" fmla="*/ 1268903 w 1320800"/>
              <a:gd name="connsiteY2" fmla="*/ 917458 h 986155"/>
              <a:gd name="connsiteX3" fmla="*/ 1231615 w 1320800"/>
              <a:gd name="connsiteY3" fmla="*/ 986155 h 986155"/>
              <a:gd name="connsiteX4" fmla="*/ 89185 w 1320800"/>
              <a:gd name="connsiteY4" fmla="*/ 986155 h 986155"/>
              <a:gd name="connsiteX5" fmla="*/ 51898 w 1320800"/>
              <a:gd name="connsiteY5" fmla="*/ 917458 h 986155"/>
              <a:gd name="connsiteX6" fmla="*/ 0 w 1320800"/>
              <a:gd name="connsiteY6" fmla="*/ 660400 h 986155"/>
              <a:gd name="connsiteX7" fmla="*/ 660400 w 1320800"/>
              <a:gd name="connsiteY7" fmla="*/ 0 h 98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0800" h="986155">
                <a:moveTo>
                  <a:pt x="660400" y="0"/>
                </a:moveTo>
                <a:cubicBezTo>
                  <a:pt x="1025129" y="0"/>
                  <a:pt x="1320800" y="295671"/>
                  <a:pt x="1320800" y="660400"/>
                </a:cubicBezTo>
                <a:cubicBezTo>
                  <a:pt x="1320800" y="751583"/>
                  <a:pt x="1302321" y="838449"/>
                  <a:pt x="1268903" y="917458"/>
                </a:cubicBezTo>
                <a:lnTo>
                  <a:pt x="1231615" y="986155"/>
                </a:lnTo>
                <a:lnTo>
                  <a:pt x="89185" y="986155"/>
                </a:lnTo>
                <a:lnTo>
                  <a:pt x="51898" y="917458"/>
                </a:lnTo>
                <a:cubicBezTo>
                  <a:pt x="18479" y="838449"/>
                  <a:pt x="0" y="751583"/>
                  <a:pt x="0" y="660400"/>
                </a:cubicBezTo>
                <a:cubicBezTo>
                  <a:pt x="0" y="295671"/>
                  <a:pt x="295671" y="0"/>
                  <a:pt x="6604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8" name="椭圆 7"/>
          <p:cNvSpPr/>
          <p:nvPr/>
        </p:nvSpPr>
        <p:spPr>
          <a:xfrm>
            <a:off x="1751666" y="5778296"/>
            <a:ext cx="373063" cy="3730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 name="任意多边形 8"/>
          <p:cNvSpPr/>
          <p:nvPr/>
        </p:nvSpPr>
        <p:spPr>
          <a:xfrm rot="18879278">
            <a:off x="5826917" y="138660"/>
            <a:ext cx="2377758" cy="2368137"/>
          </a:xfrm>
          <a:custGeom>
            <a:avLst/>
            <a:gdLst>
              <a:gd name="connsiteX0" fmla="*/ 1865056 w 2377758"/>
              <a:gd name="connsiteY0" fmla="*/ 0 h 2368137"/>
              <a:gd name="connsiteX1" fmla="*/ 2377758 w 2377758"/>
              <a:gd name="connsiteY1" fmla="*/ 518921 h 2368137"/>
              <a:gd name="connsiteX2" fmla="*/ 2377758 w 2377758"/>
              <a:gd name="connsiteY2" fmla="*/ 2368137 h 2368137"/>
              <a:gd name="connsiteX3" fmla="*/ 0 w 2377758"/>
              <a:gd name="connsiteY3" fmla="*/ 2368137 h 2368137"/>
              <a:gd name="connsiteX4" fmla="*/ 0 w 2377758"/>
              <a:gd name="connsiteY4" fmla="*/ 0 h 2368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758" h="2368137">
                <a:moveTo>
                  <a:pt x="1865056" y="0"/>
                </a:moveTo>
                <a:lnTo>
                  <a:pt x="2377758" y="518921"/>
                </a:lnTo>
                <a:lnTo>
                  <a:pt x="2377758" y="2368137"/>
                </a:lnTo>
                <a:lnTo>
                  <a:pt x="0" y="2368137"/>
                </a:lnTo>
                <a:lnTo>
                  <a:pt x="0" y="0"/>
                </a:lnTo>
                <a:close/>
              </a:path>
            </a:pathLst>
          </a:cu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 name="任意多边形: 形状 12"/>
          <p:cNvSpPr/>
          <p:nvPr/>
        </p:nvSpPr>
        <p:spPr>
          <a:xfrm>
            <a:off x="11084632" y="261327"/>
            <a:ext cx="667169" cy="664184"/>
          </a:xfrm>
          <a:custGeom>
            <a:avLst/>
            <a:gdLst>
              <a:gd name="connsiteX0" fmla="*/ 290475 w 693578"/>
              <a:gd name="connsiteY0" fmla="*/ 0 h 690475"/>
              <a:gd name="connsiteX1" fmla="*/ 693578 w 693578"/>
              <a:gd name="connsiteY1" fmla="*/ 403103 h 690475"/>
              <a:gd name="connsiteX2" fmla="*/ 575512 w 693578"/>
              <a:gd name="connsiteY2" fmla="*/ 688140 h 690475"/>
              <a:gd name="connsiteX3" fmla="*/ 572682 w 693578"/>
              <a:gd name="connsiteY3" fmla="*/ 690475 h 690475"/>
              <a:gd name="connsiteX4" fmla="*/ 0 w 693578"/>
              <a:gd name="connsiteY4" fmla="*/ 124657 h 690475"/>
              <a:gd name="connsiteX5" fmla="*/ 5438 w 693578"/>
              <a:gd name="connsiteY5" fmla="*/ 118066 h 690475"/>
              <a:gd name="connsiteX6" fmla="*/ 290475 w 693578"/>
              <a:gd name="connsiteY6" fmla="*/ 0 h 690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3578" h="690475">
                <a:moveTo>
                  <a:pt x="290475" y="0"/>
                </a:moveTo>
                <a:cubicBezTo>
                  <a:pt x="513103" y="0"/>
                  <a:pt x="693578" y="180475"/>
                  <a:pt x="693578" y="403103"/>
                </a:cubicBezTo>
                <a:cubicBezTo>
                  <a:pt x="693578" y="514417"/>
                  <a:pt x="648459" y="615193"/>
                  <a:pt x="575512" y="688140"/>
                </a:cubicBezTo>
                <a:lnTo>
                  <a:pt x="572682" y="690475"/>
                </a:lnTo>
                <a:lnTo>
                  <a:pt x="0" y="124657"/>
                </a:lnTo>
                <a:lnTo>
                  <a:pt x="5438" y="118066"/>
                </a:lnTo>
                <a:cubicBezTo>
                  <a:pt x="78385" y="45119"/>
                  <a:pt x="179161" y="0"/>
                  <a:pt x="29047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1" name="任意多边形: 形状 13"/>
          <p:cNvSpPr/>
          <p:nvPr/>
        </p:nvSpPr>
        <p:spPr>
          <a:xfrm rot="10800000">
            <a:off x="9824304" y="3330602"/>
            <a:ext cx="867411" cy="865814"/>
          </a:xfrm>
          <a:custGeom>
            <a:avLst/>
            <a:gdLst>
              <a:gd name="connsiteX0" fmla="*/ 316888 w 901747"/>
              <a:gd name="connsiteY0" fmla="*/ 0 h 900087"/>
              <a:gd name="connsiteX1" fmla="*/ 901747 w 901747"/>
              <a:gd name="connsiteY1" fmla="*/ 577850 h 900087"/>
              <a:gd name="connsiteX2" fmla="*/ 889486 w 901747"/>
              <a:gd name="connsiteY2" fmla="*/ 617349 h 900087"/>
              <a:gd name="connsiteX3" fmla="*/ 462933 w 901747"/>
              <a:gd name="connsiteY3" fmla="*/ 900087 h 900087"/>
              <a:gd name="connsiteX4" fmla="*/ 0 w 901747"/>
              <a:gd name="connsiteY4" fmla="*/ 437154 h 900087"/>
              <a:gd name="connsiteX5" fmla="*/ 282739 w 901747"/>
              <a:gd name="connsiteY5" fmla="*/ 10601 h 90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1747" h="900087">
                <a:moveTo>
                  <a:pt x="316888" y="0"/>
                </a:moveTo>
                <a:lnTo>
                  <a:pt x="901747" y="577850"/>
                </a:lnTo>
                <a:lnTo>
                  <a:pt x="889486" y="617349"/>
                </a:lnTo>
                <a:cubicBezTo>
                  <a:pt x="819209" y="783502"/>
                  <a:pt x="654686" y="900087"/>
                  <a:pt x="462933" y="900087"/>
                </a:cubicBezTo>
                <a:cubicBezTo>
                  <a:pt x="207262" y="900087"/>
                  <a:pt x="0" y="692825"/>
                  <a:pt x="0" y="437154"/>
                </a:cubicBezTo>
                <a:cubicBezTo>
                  <a:pt x="0" y="245401"/>
                  <a:pt x="116585" y="80878"/>
                  <a:pt x="282739" y="1060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12" name="椭圆 11"/>
          <p:cNvSpPr/>
          <p:nvPr/>
        </p:nvSpPr>
        <p:spPr>
          <a:xfrm>
            <a:off x="8276435" y="3090062"/>
            <a:ext cx="296103" cy="2961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3" name="椭圆 12"/>
          <p:cNvSpPr/>
          <p:nvPr/>
        </p:nvSpPr>
        <p:spPr>
          <a:xfrm>
            <a:off x="10869119" y="1373522"/>
            <a:ext cx="244328" cy="24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4" name="矩形 13"/>
          <p:cNvSpPr/>
          <p:nvPr/>
        </p:nvSpPr>
        <p:spPr>
          <a:xfrm rot="18879278">
            <a:off x="9864840" y="2507071"/>
            <a:ext cx="1653752" cy="1647061"/>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5" name="椭圆 14"/>
          <p:cNvSpPr/>
          <p:nvPr/>
        </p:nvSpPr>
        <p:spPr>
          <a:xfrm>
            <a:off x="10438225" y="3029409"/>
            <a:ext cx="244328" cy="24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6" name="矩形 15"/>
          <p:cNvSpPr/>
          <p:nvPr/>
        </p:nvSpPr>
        <p:spPr>
          <a:xfrm rot="18879278">
            <a:off x="10464977" y="504383"/>
            <a:ext cx="1052613" cy="104835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7" name="椭圆 16"/>
          <p:cNvSpPr/>
          <p:nvPr/>
        </p:nvSpPr>
        <p:spPr>
          <a:xfrm>
            <a:off x="8662873" y="673572"/>
            <a:ext cx="519827" cy="5198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8" name="矩形 17"/>
          <p:cNvSpPr/>
          <p:nvPr/>
        </p:nvSpPr>
        <p:spPr>
          <a:xfrm rot="18879278">
            <a:off x="8299255" y="3122339"/>
            <a:ext cx="546567" cy="54435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 name="标题 1"/>
          <p:cNvSpPr>
            <a:spLocks noGrp="1"/>
          </p:cNvSpPr>
          <p:nvPr>
            <p:ph type="ctrTitle" hasCustomPrompt="1"/>
          </p:nvPr>
        </p:nvSpPr>
        <p:spPr>
          <a:xfrm>
            <a:off x="804019" y="3463031"/>
            <a:ext cx="9144000" cy="923330"/>
          </a:xfrm>
        </p:spPr>
        <p:txBody>
          <a:bodyPr lIns="90000" tIns="46800" rIns="90000" bIns="46800" anchor="b">
            <a:normAutofit/>
          </a:bodyPr>
          <a:lstStyle>
            <a:lvl1pPr algn="l">
              <a:defRPr sz="6000" b="1"/>
            </a:lvl1pPr>
          </a:lstStyle>
          <a:p>
            <a:r>
              <a:rPr lang="zh-CN" altLang="en-US" dirty="0"/>
              <a:t>单击此处编辑标题</a:t>
            </a:r>
            <a:endParaRPr lang="zh-CN" altLang="en-US" dirty="0"/>
          </a:p>
        </p:txBody>
      </p:sp>
      <p:sp>
        <p:nvSpPr>
          <p:cNvPr id="3" name="副标题 2"/>
          <p:cNvSpPr>
            <a:spLocks noGrp="1"/>
          </p:cNvSpPr>
          <p:nvPr>
            <p:ph type="subTitle" idx="1"/>
          </p:nvPr>
        </p:nvSpPr>
        <p:spPr>
          <a:xfrm>
            <a:off x="804019" y="4516537"/>
            <a:ext cx="9144000" cy="1079098"/>
          </a:xfrm>
        </p:spPr>
        <p:txBody>
          <a:bodyPr lIns="90000" tIns="46800" rIns="90000" bIns="46800">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lIns="90000" tIns="46800" rIns="90000" bIns="46800"/>
          <a:lstStyle/>
          <a:p>
            <a:fld id="{D997B5FA-0921-464F-AAE1-844C04324D75}" type="datetimeFigureOut">
              <a:rPr lang="zh-CN" altLang="en-US" smtClean="0"/>
            </a:fld>
            <a:endParaRPr lang="zh-CN" altLang="en-US" dirty="0"/>
          </a:p>
        </p:txBody>
      </p:sp>
      <p:sp>
        <p:nvSpPr>
          <p:cNvPr id="5" name="页脚占位符 4"/>
          <p:cNvSpPr>
            <a:spLocks noGrp="1"/>
          </p:cNvSpPr>
          <p:nvPr>
            <p:ph type="ftr" sz="quarter" idx="11"/>
          </p:nvPr>
        </p:nvSpPr>
        <p:spPr/>
        <p:txBody>
          <a:bodyPr lIns="90000" tIns="46800" rIns="90000" bIns="46800"/>
          <a:lstStyle/>
          <a:p>
            <a:endParaRPr lang="zh-CN" altLang="en-US"/>
          </a:p>
        </p:txBody>
      </p:sp>
      <p:sp>
        <p:nvSpPr>
          <p:cNvPr id="6" name="灯片编号占位符 5"/>
          <p:cNvSpPr>
            <a:spLocks noGrp="1"/>
          </p:cNvSpPr>
          <p:nvPr>
            <p:ph type="sldNum" sz="quarter" idx="12"/>
          </p:nvPr>
        </p:nvSpPr>
        <p:spPr/>
        <p:txBody>
          <a:bodyPr lIns="90000" tIns="46800" rIns="90000" bIns="46800"/>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endParaRPr lang="zh-CN" altLang="en-US" dirty="0"/>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tx2"/>
        </a:solidFill>
        <a:effectLst/>
      </p:bgPr>
    </p:bg>
    <p:spTree>
      <p:nvGrpSpPr>
        <p:cNvPr id="1" name=""/>
        <p:cNvGrpSpPr/>
        <p:nvPr/>
      </p:nvGrpSpPr>
      <p:grpSpPr>
        <a:xfrm>
          <a:off x="0" y="0"/>
          <a:ext cx="0" cy="0"/>
          <a:chOff x="0" y="0"/>
          <a:chExt cx="0" cy="0"/>
        </a:xfrm>
      </p:grpSpPr>
      <p:sp>
        <p:nvSpPr>
          <p:cNvPr id="18" name="任意多边形 17"/>
          <p:cNvSpPr/>
          <p:nvPr/>
        </p:nvSpPr>
        <p:spPr>
          <a:xfrm>
            <a:off x="267352" y="5871846"/>
            <a:ext cx="1320800" cy="986155"/>
          </a:xfrm>
          <a:custGeom>
            <a:avLst/>
            <a:gdLst>
              <a:gd name="connsiteX0" fmla="*/ 660400 w 1320800"/>
              <a:gd name="connsiteY0" fmla="*/ 0 h 986155"/>
              <a:gd name="connsiteX1" fmla="*/ 1320800 w 1320800"/>
              <a:gd name="connsiteY1" fmla="*/ 660400 h 986155"/>
              <a:gd name="connsiteX2" fmla="*/ 1268903 w 1320800"/>
              <a:gd name="connsiteY2" fmla="*/ 917458 h 986155"/>
              <a:gd name="connsiteX3" fmla="*/ 1231615 w 1320800"/>
              <a:gd name="connsiteY3" fmla="*/ 986155 h 986155"/>
              <a:gd name="connsiteX4" fmla="*/ 89185 w 1320800"/>
              <a:gd name="connsiteY4" fmla="*/ 986155 h 986155"/>
              <a:gd name="connsiteX5" fmla="*/ 51898 w 1320800"/>
              <a:gd name="connsiteY5" fmla="*/ 917458 h 986155"/>
              <a:gd name="connsiteX6" fmla="*/ 0 w 1320800"/>
              <a:gd name="connsiteY6" fmla="*/ 660400 h 986155"/>
              <a:gd name="connsiteX7" fmla="*/ 660400 w 1320800"/>
              <a:gd name="connsiteY7" fmla="*/ 0 h 98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0800" h="986155">
                <a:moveTo>
                  <a:pt x="660400" y="0"/>
                </a:moveTo>
                <a:cubicBezTo>
                  <a:pt x="1025129" y="0"/>
                  <a:pt x="1320800" y="295671"/>
                  <a:pt x="1320800" y="660400"/>
                </a:cubicBezTo>
                <a:cubicBezTo>
                  <a:pt x="1320800" y="751583"/>
                  <a:pt x="1302321" y="838449"/>
                  <a:pt x="1268903" y="917458"/>
                </a:cubicBezTo>
                <a:lnTo>
                  <a:pt x="1231615" y="986155"/>
                </a:lnTo>
                <a:lnTo>
                  <a:pt x="89185" y="986155"/>
                </a:lnTo>
                <a:lnTo>
                  <a:pt x="51898" y="917458"/>
                </a:lnTo>
                <a:cubicBezTo>
                  <a:pt x="18479" y="838449"/>
                  <a:pt x="0" y="751583"/>
                  <a:pt x="0" y="660400"/>
                </a:cubicBezTo>
                <a:cubicBezTo>
                  <a:pt x="0" y="295671"/>
                  <a:pt x="295671" y="0"/>
                  <a:pt x="6604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9" name="椭圆 18"/>
          <p:cNvSpPr/>
          <p:nvPr/>
        </p:nvSpPr>
        <p:spPr>
          <a:xfrm>
            <a:off x="1751666" y="5778296"/>
            <a:ext cx="373063" cy="3730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0" name="任意多边形 19"/>
          <p:cNvSpPr/>
          <p:nvPr/>
        </p:nvSpPr>
        <p:spPr>
          <a:xfrm rot="18879278">
            <a:off x="5826917" y="138660"/>
            <a:ext cx="2377758" cy="2368137"/>
          </a:xfrm>
          <a:custGeom>
            <a:avLst/>
            <a:gdLst>
              <a:gd name="connsiteX0" fmla="*/ 1865056 w 2377758"/>
              <a:gd name="connsiteY0" fmla="*/ 0 h 2368137"/>
              <a:gd name="connsiteX1" fmla="*/ 2377758 w 2377758"/>
              <a:gd name="connsiteY1" fmla="*/ 518921 h 2368137"/>
              <a:gd name="connsiteX2" fmla="*/ 2377758 w 2377758"/>
              <a:gd name="connsiteY2" fmla="*/ 2368137 h 2368137"/>
              <a:gd name="connsiteX3" fmla="*/ 0 w 2377758"/>
              <a:gd name="connsiteY3" fmla="*/ 2368137 h 2368137"/>
              <a:gd name="connsiteX4" fmla="*/ 0 w 2377758"/>
              <a:gd name="connsiteY4" fmla="*/ 0 h 2368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758" h="2368137">
                <a:moveTo>
                  <a:pt x="1865056" y="0"/>
                </a:moveTo>
                <a:lnTo>
                  <a:pt x="2377758" y="518921"/>
                </a:lnTo>
                <a:lnTo>
                  <a:pt x="2377758" y="2368137"/>
                </a:lnTo>
                <a:lnTo>
                  <a:pt x="0" y="2368137"/>
                </a:lnTo>
                <a:lnTo>
                  <a:pt x="0" y="0"/>
                </a:lnTo>
                <a:close/>
              </a:path>
            </a:pathLst>
          </a:cu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1" name="任意多边形: 形状 12"/>
          <p:cNvSpPr/>
          <p:nvPr/>
        </p:nvSpPr>
        <p:spPr>
          <a:xfrm>
            <a:off x="11084632" y="261327"/>
            <a:ext cx="667169" cy="664184"/>
          </a:xfrm>
          <a:custGeom>
            <a:avLst/>
            <a:gdLst>
              <a:gd name="connsiteX0" fmla="*/ 290475 w 693578"/>
              <a:gd name="connsiteY0" fmla="*/ 0 h 690475"/>
              <a:gd name="connsiteX1" fmla="*/ 693578 w 693578"/>
              <a:gd name="connsiteY1" fmla="*/ 403103 h 690475"/>
              <a:gd name="connsiteX2" fmla="*/ 575512 w 693578"/>
              <a:gd name="connsiteY2" fmla="*/ 688140 h 690475"/>
              <a:gd name="connsiteX3" fmla="*/ 572682 w 693578"/>
              <a:gd name="connsiteY3" fmla="*/ 690475 h 690475"/>
              <a:gd name="connsiteX4" fmla="*/ 0 w 693578"/>
              <a:gd name="connsiteY4" fmla="*/ 124657 h 690475"/>
              <a:gd name="connsiteX5" fmla="*/ 5438 w 693578"/>
              <a:gd name="connsiteY5" fmla="*/ 118066 h 690475"/>
              <a:gd name="connsiteX6" fmla="*/ 290475 w 693578"/>
              <a:gd name="connsiteY6" fmla="*/ 0 h 690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3578" h="690475">
                <a:moveTo>
                  <a:pt x="290475" y="0"/>
                </a:moveTo>
                <a:cubicBezTo>
                  <a:pt x="513103" y="0"/>
                  <a:pt x="693578" y="180475"/>
                  <a:pt x="693578" y="403103"/>
                </a:cubicBezTo>
                <a:cubicBezTo>
                  <a:pt x="693578" y="514417"/>
                  <a:pt x="648459" y="615193"/>
                  <a:pt x="575512" y="688140"/>
                </a:cubicBezTo>
                <a:lnTo>
                  <a:pt x="572682" y="690475"/>
                </a:lnTo>
                <a:lnTo>
                  <a:pt x="0" y="124657"/>
                </a:lnTo>
                <a:lnTo>
                  <a:pt x="5438" y="118066"/>
                </a:lnTo>
                <a:cubicBezTo>
                  <a:pt x="78385" y="45119"/>
                  <a:pt x="179161" y="0"/>
                  <a:pt x="29047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2" name="任意多边形: 形状 13"/>
          <p:cNvSpPr/>
          <p:nvPr/>
        </p:nvSpPr>
        <p:spPr>
          <a:xfrm rot="10800000">
            <a:off x="9824304" y="3330602"/>
            <a:ext cx="867411" cy="865814"/>
          </a:xfrm>
          <a:custGeom>
            <a:avLst/>
            <a:gdLst>
              <a:gd name="connsiteX0" fmla="*/ 316888 w 901747"/>
              <a:gd name="connsiteY0" fmla="*/ 0 h 900087"/>
              <a:gd name="connsiteX1" fmla="*/ 901747 w 901747"/>
              <a:gd name="connsiteY1" fmla="*/ 577850 h 900087"/>
              <a:gd name="connsiteX2" fmla="*/ 889486 w 901747"/>
              <a:gd name="connsiteY2" fmla="*/ 617349 h 900087"/>
              <a:gd name="connsiteX3" fmla="*/ 462933 w 901747"/>
              <a:gd name="connsiteY3" fmla="*/ 900087 h 900087"/>
              <a:gd name="connsiteX4" fmla="*/ 0 w 901747"/>
              <a:gd name="connsiteY4" fmla="*/ 437154 h 900087"/>
              <a:gd name="connsiteX5" fmla="*/ 282739 w 901747"/>
              <a:gd name="connsiteY5" fmla="*/ 10601 h 90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1747" h="900087">
                <a:moveTo>
                  <a:pt x="316888" y="0"/>
                </a:moveTo>
                <a:lnTo>
                  <a:pt x="901747" y="577850"/>
                </a:lnTo>
                <a:lnTo>
                  <a:pt x="889486" y="617349"/>
                </a:lnTo>
                <a:cubicBezTo>
                  <a:pt x="819209" y="783502"/>
                  <a:pt x="654686" y="900087"/>
                  <a:pt x="462933" y="900087"/>
                </a:cubicBezTo>
                <a:cubicBezTo>
                  <a:pt x="207262" y="900087"/>
                  <a:pt x="0" y="692825"/>
                  <a:pt x="0" y="437154"/>
                </a:cubicBezTo>
                <a:cubicBezTo>
                  <a:pt x="0" y="245401"/>
                  <a:pt x="116585" y="80878"/>
                  <a:pt x="282739" y="1060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23" name="椭圆 22"/>
          <p:cNvSpPr/>
          <p:nvPr/>
        </p:nvSpPr>
        <p:spPr>
          <a:xfrm>
            <a:off x="8276435" y="3090062"/>
            <a:ext cx="296103" cy="2961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椭圆 23"/>
          <p:cNvSpPr/>
          <p:nvPr/>
        </p:nvSpPr>
        <p:spPr>
          <a:xfrm>
            <a:off x="10869119" y="1373522"/>
            <a:ext cx="244328" cy="24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矩形 24"/>
          <p:cNvSpPr/>
          <p:nvPr/>
        </p:nvSpPr>
        <p:spPr>
          <a:xfrm rot="18879278">
            <a:off x="9864840" y="2507071"/>
            <a:ext cx="1653752" cy="1647061"/>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椭圆 25"/>
          <p:cNvSpPr/>
          <p:nvPr/>
        </p:nvSpPr>
        <p:spPr>
          <a:xfrm>
            <a:off x="10438225" y="3029409"/>
            <a:ext cx="244328" cy="24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7" name="矩形 26"/>
          <p:cNvSpPr/>
          <p:nvPr/>
        </p:nvSpPr>
        <p:spPr>
          <a:xfrm rot="18879278">
            <a:off x="10464977" y="504383"/>
            <a:ext cx="1052613" cy="104835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8" name="椭圆 27"/>
          <p:cNvSpPr/>
          <p:nvPr/>
        </p:nvSpPr>
        <p:spPr>
          <a:xfrm>
            <a:off x="8662873" y="673572"/>
            <a:ext cx="519827" cy="5198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9" name="矩形 28"/>
          <p:cNvSpPr/>
          <p:nvPr/>
        </p:nvSpPr>
        <p:spPr>
          <a:xfrm rot="18879278">
            <a:off x="8299255" y="3122339"/>
            <a:ext cx="546567" cy="54435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 name="日期占位符 1"/>
          <p:cNvSpPr>
            <a:spLocks noGrp="1"/>
          </p:cNvSpPr>
          <p:nvPr>
            <p:ph type="dt" sz="half" idx="10"/>
          </p:nvPr>
        </p:nvSpPr>
        <p:spPr/>
        <p:txBody>
          <a:bodyPr/>
          <a:lstStyle/>
          <a:p>
            <a:fld id="{20DD7636-5BE1-44BC-BB5F-15739D9E18E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7C0E1D-24C4-406F-9615-DBDA8D2D1F93}" type="slidenum">
              <a:rPr lang="zh-CN" altLang="en-US" smtClean="0"/>
            </a:fld>
            <a:endParaRPr lang="zh-CN" altLang="en-US"/>
          </a:p>
        </p:txBody>
      </p:sp>
      <p:sp>
        <p:nvSpPr>
          <p:cNvPr id="5" name="标题 4"/>
          <p:cNvSpPr>
            <a:spLocks noGrp="1"/>
          </p:cNvSpPr>
          <p:nvPr>
            <p:ph type="title" hasCustomPrompt="1"/>
          </p:nvPr>
        </p:nvSpPr>
        <p:spPr>
          <a:xfrm>
            <a:off x="36067" y="3820735"/>
            <a:ext cx="8001000" cy="1711719"/>
          </a:xfrm>
        </p:spPr>
        <p:txBody>
          <a:bodyPr anchor="t" anchorCtr="0">
            <a:normAutofit/>
          </a:bodyPr>
          <a:lstStyle>
            <a:lvl1pPr algn="ctr">
              <a:defRPr sz="6600" b="1"/>
            </a:lvl1pPr>
          </a:lstStyle>
          <a:p>
            <a:r>
              <a:rPr lang="zh-CN" altLang="en-US" dirty="0"/>
              <a:t>单击此处编辑标题</a:t>
            </a:r>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endParaRPr lang="zh-CN" altLang="en-US"/>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仅标题">
    <p:bg>
      <p:bgPr>
        <a:solidFill>
          <a:schemeClr val="tx2"/>
        </a:solidFill>
        <a:effectLst/>
      </p:bgPr>
    </p:bg>
    <p:spTree>
      <p:nvGrpSpPr>
        <p:cNvPr id="1" name=""/>
        <p:cNvGrpSpPr/>
        <p:nvPr/>
      </p:nvGrpSpPr>
      <p:grpSpPr>
        <a:xfrm>
          <a:off x="0" y="0"/>
          <a:ext cx="0" cy="0"/>
          <a:chOff x="0" y="0"/>
          <a:chExt cx="0" cy="0"/>
        </a:xfrm>
      </p:grpSpPr>
      <p:sp>
        <p:nvSpPr>
          <p:cNvPr id="19" name="任意多边形 18"/>
          <p:cNvSpPr/>
          <p:nvPr/>
        </p:nvSpPr>
        <p:spPr>
          <a:xfrm>
            <a:off x="267352" y="5871846"/>
            <a:ext cx="1320800" cy="986155"/>
          </a:xfrm>
          <a:custGeom>
            <a:avLst/>
            <a:gdLst>
              <a:gd name="connsiteX0" fmla="*/ 660400 w 1320800"/>
              <a:gd name="connsiteY0" fmla="*/ 0 h 986155"/>
              <a:gd name="connsiteX1" fmla="*/ 1320800 w 1320800"/>
              <a:gd name="connsiteY1" fmla="*/ 660400 h 986155"/>
              <a:gd name="connsiteX2" fmla="*/ 1268903 w 1320800"/>
              <a:gd name="connsiteY2" fmla="*/ 917458 h 986155"/>
              <a:gd name="connsiteX3" fmla="*/ 1231615 w 1320800"/>
              <a:gd name="connsiteY3" fmla="*/ 986155 h 986155"/>
              <a:gd name="connsiteX4" fmla="*/ 89185 w 1320800"/>
              <a:gd name="connsiteY4" fmla="*/ 986155 h 986155"/>
              <a:gd name="connsiteX5" fmla="*/ 51898 w 1320800"/>
              <a:gd name="connsiteY5" fmla="*/ 917458 h 986155"/>
              <a:gd name="connsiteX6" fmla="*/ 0 w 1320800"/>
              <a:gd name="connsiteY6" fmla="*/ 660400 h 986155"/>
              <a:gd name="connsiteX7" fmla="*/ 660400 w 1320800"/>
              <a:gd name="connsiteY7" fmla="*/ 0 h 98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0800" h="986155">
                <a:moveTo>
                  <a:pt x="660400" y="0"/>
                </a:moveTo>
                <a:cubicBezTo>
                  <a:pt x="1025129" y="0"/>
                  <a:pt x="1320800" y="295671"/>
                  <a:pt x="1320800" y="660400"/>
                </a:cubicBezTo>
                <a:cubicBezTo>
                  <a:pt x="1320800" y="751583"/>
                  <a:pt x="1302321" y="838449"/>
                  <a:pt x="1268903" y="917458"/>
                </a:cubicBezTo>
                <a:lnTo>
                  <a:pt x="1231615" y="986155"/>
                </a:lnTo>
                <a:lnTo>
                  <a:pt x="89185" y="986155"/>
                </a:lnTo>
                <a:lnTo>
                  <a:pt x="51898" y="917458"/>
                </a:lnTo>
                <a:cubicBezTo>
                  <a:pt x="18479" y="838449"/>
                  <a:pt x="0" y="751583"/>
                  <a:pt x="0" y="660400"/>
                </a:cubicBezTo>
                <a:cubicBezTo>
                  <a:pt x="0" y="295671"/>
                  <a:pt x="295671" y="0"/>
                  <a:pt x="6604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0" name="椭圆 19"/>
          <p:cNvSpPr/>
          <p:nvPr/>
        </p:nvSpPr>
        <p:spPr>
          <a:xfrm>
            <a:off x="1751666" y="5778296"/>
            <a:ext cx="373063" cy="3730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1" name="任意多边形 20"/>
          <p:cNvSpPr/>
          <p:nvPr/>
        </p:nvSpPr>
        <p:spPr>
          <a:xfrm rot="18879278">
            <a:off x="5826917" y="138660"/>
            <a:ext cx="2377758" cy="2368137"/>
          </a:xfrm>
          <a:custGeom>
            <a:avLst/>
            <a:gdLst>
              <a:gd name="connsiteX0" fmla="*/ 1865056 w 2377758"/>
              <a:gd name="connsiteY0" fmla="*/ 0 h 2368137"/>
              <a:gd name="connsiteX1" fmla="*/ 2377758 w 2377758"/>
              <a:gd name="connsiteY1" fmla="*/ 518921 h 2368137"/>
              <a:gd name="connsiteX2" fmla="*/ 2377758 w 2377758"/>
              <a:gd name="connsiteY2" fmla="*/ 2368137 h 2368137"/>
              <a:gd name="connsiteX3" fmla="*/ 0 w 2377758"/>
              <a:gd name="connsiteY3" fmla="*/ 2368137 h 2368137"/>
              <a:gd name="connsiteX4" fmla="*/ 0 w 2377758"/>
              <a:gd name="connsiteY4" fmla="*/ 0 h 2368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758" h="2368137">
                <a:moveTo>
                  <a:pt x="1865056" y="0"/>
                </a:moveTo>
                <a:lnTo>
                  <a:pt x="2377758" y="518921"/>
                </a:lnTo>
                <a:lnTo>
                  <a:pt x="2377758" y="2368137"/>
                </a:lnTo>
                <a:lnTo>
                  <a:pt x="0" y="2368137"/>
                </a:lnTo>
                <a:lnTo>
                  <a:pt x="0" y="0"/>
                </a:lnTo>
                <a:close/>
              </a:path>
            </a:pathLst>
          </a:cu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2" name="任意多边形: 形状 12"/>
          <p:cNvSpPr/>
          <p:nvPr/>
        </p:nvSpPr>
        <p:spPr>
          <a:xfrm>
            <a:off x="11084632" y="261327"/>
            <a:ext cx="667169" cy="664184"/>
          </a:xfrm>
          <a:custGeom>
            <a:avLst/>
            <a:gdLst>
              <a:gd name="connsiteX0" fmla="*/ 290475 w 693578"/>
              <a:gd name="connsiteY0" fmla="*/ 0 h 690475"/>
              <a:gd name="connsiteX1" fmla="*/ 693578 w 693578"/>
              <a:gd name="connsiteY1" fmla="*/ 403103 h 690475"/>
              <a:gd name="connsiteX2" fmla="*/ 575512 w 693578"/>
              <a:gd name="connsiteY2" fmla="*/ 688140 h 690475"/>
              <a:gd name="connsiteX3" fmla="*/ 572682 w 693578"/>
              <a:gd name="connsiteY3" fmla="*/ 690475 h 690475"/>
              <a:gd name="connsiteX4" fmla="*/ 0 w 693578"/>
              <a:gd name="connsiteY4" fmla="*/ 124657 h 690475"/>
              <a:gd name="connsiteX5" fmla="*/ 5438 w 693578"/>
              <a:gd name="connsiteY5" fmla="*/ 118066 h 690475"/>
              <a:gd name="connsiteX6" fmla="*/ 290475 w 693578"/>
              <a:gd name="connsiteY6" fmla="*/ 0 h 690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3578" h="690475">
                <a:moveTo>
                  <a:pt x="290475" y="0"/>
                </a:moveTo>
                <a:cubicBezTo>
                  <a:pt x="513103" y="0"/>
                  <a:pt x="693578" y="180475"/>
                  <a:pt x="693578" y="403103"/>
                </a:cubicBezTo>
                <a:cubicBezTo>
                  <a:pt x="693578" y="514417"/>
                  <a:pt x="648459" y="615193"/>
                  <a:pt x="575512" y="688140"/>
                </a:cubicBezTo>
                <a:lnTo>
                  <a:pt x="572682" y="690475"/>
                </a:lnTo>
                <a:lnTo>
                  <a:pt x="0" y="124657"/>
                </a:lnTo>
                <a:lnTo>
                  <a:pt x="5438" y="118066"/>
                </a:lnTo>
                <a:cubicBezTo>
                  <a:pt x="78385" y="45119"/>
                  <a:pt x="179161" y="0"/>
                  <a:pt x="29047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3" name="任意多边形: 形状 13"/>
          <p:cNvSpPr/>
          <p:nvPr/>
        </p:nvSpPr>
        <p:spPr>
          <a:xfrm rot="10800000">
            <a:off x="9824304" y="3330602"/>
            <a:ext cx="867411" cy="865814"/>
          </a:xfrm>
          <a:custGeom>
            <a:avLst/>
            <a:gdLst>
              <a:gd name="connsiteX0" fmla="*/ 316888 w 901747"/>
              <a:gd name="connsiteY0" fmla="*/ 0 h 900087"/>
              <a:gd name="connsiteX1" fmla="*/ 901747 w 901747"/>
              <a:gd name="connsiteY1" fmla="*/ 577850 h 900087"/>
              <a:gd name="connsiteX2" fmla="*/ 889486 w 901747"/>
              <a:gd name="connsiteY2" fmla="*/ 617349 h 900087"/>
              <a:gd name="connsiteX3" fmla="*/ 462933 w 901747"/>
              <a:gd name="connsiteY3" fmla="*/ 900087 h 900087"/>
              <a:gd name="connsiteX4" fmla="*/ 0 w 901747"/>
              <a:gd name="connsiteY4" fmla="*/ 437154 h 900087"/>
              <a:gd name="connsiteX5" fmla="*/ 282739 w 901747"/>
              <a:gd name="connsiteY5" fmla="*/ 10601 h 90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1747" h="900087">
                <a:moveTo>
                  <a:pt x="316888" y="0"/>
                </a:moveTo>
                <a:lnTo>
                  <a:pt x="901747" y="577850"/>
                </a:lnTo>
                <a:lnTo>
                  <a:pt x="889486" y="617349"/>
                </a:lnTo>
                <a:cubicBezTo>
                  <a:pt x="819209" y="783502"/>
                  <a:pt x="654686" y="900087"/>
                  <a:pt x="462933" y="900087"/>
                </a:cubicBezTo>
                <a:cubicBezTo>
                  <a:pt x="207262" y="900087"/>
                  <a:pt x="0" y="692825"/>
                  <a:pt x="0" y="437154"/>
                </a:cubicBezTo>
                <a:cubicBezTo>
                  <a:pt x="0" y="245401"/>
                  <a:pt x="116585" y="80878"/>
                  <a:pt x="282739" y="1060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24" name="椭圆 23"/>
          <p:cNvSpPr/>
          <p:nvPr/>
        </p:nvSpPr>
        <p:spPr>
          <a:xfrm>
            <a:off x="8276435" y="3090062"/>
            <a:ext cx="296103" cy="2961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椭圆 24"/>
          <p:cNvSpPr/>
          <p:nvPr/>
        </p:nvSpPr>
        <p:spPr>
          <a:xfrm>
            <a:off x="10869119" y="1373522"/>
            <a:ext cx="244328" cy="24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矩形 25"/>
          <p:cNvSpPr/>
          <p:nvPr/>
        </p:nvSpPr>
        <p:spPr>
          <a:xfrm rot="18879278">
            <a:off x="9864840" y="2507071"/>
            <a:ext cx="1653752" cy="1647061"/>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7" name="椭圆 26"/>
          <p:cNvSpPr/>
          <p:nvPr/>
        </p:nvSpPr>
        <p:spPr>
          <a:xfrm>
            <a:off x="10438225" y="3029409"/>
            <a:ext cx="244328" cy="24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8" name="矩形 27"/>
          <p:cNvSpPr/>
          <p:nvPr/>
        </p:nvSpPr>
        <p:spPr>
          <a:xfrm rot="18879278">
            <a:off x="10464977" y="504383"/>
            <a:ext cx="1052613" cy="104835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9" name="椭圆 28"/>
          <p:cNvSpPr/>
          <p:nvPr/>
        </p:nvSpPr>
        <p:spPr>
          <a:xfrm>
            <a:off x="8662873" y="673572"/>
            <a:ext cx="519827" cy="5198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0" name="矩形 29"/>
          <p:cNvSpPr/>
          <p:nvPr/>
        </p:nvSpPr>
        <p:spPr>
          <a:xfrm rot="18879278">
            <a:off x="8299255" y="3122339"/>
            <a:ext cx="546567" cy="54435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 name="标题 1"/>
          <p:cNvSpPr>
            <a:spLocks noGrp="1"/>
          </p:cNvSpPr>
          <p:nvPr>
            <p:ph type="title" hasCustomPrompt="1"/>
          </p:nvPr>
        </p:nvSpPr>
        <p:spPr>
          <a:xfrm>
            <a:off x="1062682" y="3120056"/>
            <a:ext cx="5715000" cy="1382450"/>
          </a:xfrm>
        </p:spPr>
        <p:txBody>
          <a:bodyPr anchor="b" anchorCtr="0">
            <a:normAutofit/>
          </a:bodyPr>
          <a:lstStyle>
            <a:lvl1pPr algn="ctr">
              <a:defRPr sz="8000" b="1">
                <a:solidFill>
                  <a:schemeClr val="tx1"/>
                </a:solidFill>
              </a:defRPr>
            </a:lvl1pPr>
          </a:lstStyle>
          <a:p>
            <a:r>
              <a:rPr lang="zh-CN" altLang="en-US" dirty="0"/>
              <a:t>编辑标题</a:t>
            </a:r>
            <a:endParaRPr lang="zh-CN" altLang="en-US" dirty="0"/>
          </a:p>
        </p:txBody>
      </p:sp>
      <p:sp>
        <p:nvSpPr>
          <p:cNvPr id="3" name="日期占位符 2"/>
          <p:cNvSpPr>
            <a:spLocks noGrp="1"/>
          </p:cNvSpPr>
          <p:nvPr>
            <p:ph type="dt" sz="half" idx="10"/>
          </p:nvPr>
        </p:nvSpPr>
        <p:spPr/>
        <p:txBody>
          <a:bodyPr/>
          <a:lstStyle/>
          <a:p>
            <a:fld id="{20DD7636-5BE1-44BC-BB5F-15739D9E18E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7C0E1D-24C4-406F-9615-DBDA8D2D1F93}" type="slidenum">
              <a:rPr lang="zh-CN" altLang="en-US" smtClean="0"/>
            </a:fld>
            <a:endParaRPr lang="zh-CN" altLang="en-US"/>
          </a:p>
        </p:txBody>
      </p:sp>
      <p:sp>
        <p:nvSpPr>
          <p:cNvPr id="37" name="内容占位符 36"/>
          <p:cNvSpPr>
            <a:spLocks noGrp="1"/>
          </p:cNvSpPr>
          <p:nvPr>
            <p:ph sz="quarter" idx="13" hasCustomPrompt="1"/>
          </p:nvPr>
        </p:nvSpPr>
        <p:spPr>
          <a:xfrm>
            <a:off x="1062682" y="4694257"/>
            <a:ext cx="5715000" cy="934813"/>
          </a:xfrm>
        </p:spPr>
        <p:txBody>
          <a:bodyPr>
            <a:normAutofit/>
          </a:bodyPr>
          <a:lstStyle>
            <a:lvl1pPr marL="0" indent="0" algn="ctr">
              <a:buNone/>
              <a:defRPr sz="3200">
                <a:solidFill>
                  <a:schemeClr val="tx1"/>
                </a:solidFill>
              </a:defRPr>
            </a:lvl1pPr>
          </a:lstStyle>
          <a:p>
            <a:pPr lvl="0"/>
            <a:r>
              <a:rPr lang="zh-CN" altLang="en-US" dirty="0"/>
              <a:t>编辑文本</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endParaRPr lang="zh-CN" altLang="en-US" dirty="0"/>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endParaRPr lang="zh-CN" altLang="en-US" dirty="0"/>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tx2"/>
        </a:solidFill>
        <a:effectLst/>
      </p:bgPr>
    </p:bg>
    <p:spTree>
      <p:nvGrpSpPr>
        <p:cNvPr id="1" name=""/>
        <p:cNvGrpSpPr/>
        <p:nvPr/>
      </p:nvGrpSpPr>
      <p:grpSpPr>
        <a:xfrm>
          <a:off x="0" y="0"/>
          <a:ext cx="0" cy="0"/>
          <a:chOff x="0" y="0"/>
          <a:chExt cx="0" cy="0"/>
        </a:xfrm>
      </p:grpSpPr>
      <p:sp>
        <p:nvSpPr>
          <p:cNvPr id="18" name="任意多边形 17"/>
          <p:cNvSpPr/>
          <p:nvPr userDrawn="1"/>
        </p:nvSpPr>
        <p:spPr>
          <a:xfrm>
            <a:off x="267352" y="5871846"/>
            <a:ext cx="1320800" cy="986155"/>
          </a:xfrm>
          <a:custGeom>
            <a:avLst/>
            <a:gdLst>
              <a:gd name="connsiteX0" fmla="*/ 660400 w 1320800"/>
              <a:gd name="connsiteY0" fmla="*/ 0 h 986155"/>
              <a:gd name="connsiteX1" fmla="*/ 1320800 w 1320800"/>
              <a:gd name="connsiteY1" fmla="*/ 660400 h 986155"/>
              <a:gd name="connsiteX2" fmla="*/ 1268903 w 1320800"/>
              <a:gd name="connsiteY2" fmla="*/ 917458 h 986155"/>
              <a:gd name="connsiteX3" fmla="*/ 1231615 w 1320800"/>
              <a:gd name="connsiteY3" fmla="*/ 986155 h 986155"/>
              <a:gd name="connsiteX4" fmla="*/ 89185 w 1320800"/>
              <a:gd name="connsiteY4" fmla="*/ 986155 h 986155"/>
              <a:gd name="connsiteX5" fmla="*/ 51898 w 1320800"/>
              <a:gd name="connsiteY5" fmla="*/ 917458 h 986155"/>
              <a:gd name="connsiteX6" fmla="*/ 0 w 1320800"/>
              <a:gd name="connsiteY6" fmla="*/ 660400 h 986155"/>
              <a:gd name="connsiteX7" fmla="*/ 660400 w 1320800"/>
              <a:gd name="connsiteY7" fmla="*/ 0 h 98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0800" h="986155">
                <a:moveTo>
                  <a:pt x="660400" y="0"/>
                </a:moveTo>
                <a:cubicBezTo>
                  <a:pt x="1025129" y="0"/>
                  <a:pt x="1320800" y="295671"/>
                  <a:pt x="1320800" y="660400"/>
                </a:cubicBezTo>
                <a:cubicBezTo>
                  <a:pt x="1320800" y="751583"/>
                  <a:pt x="1302321" y="838449"/>
                  <a:pt x="1268903" y="917458"/>
                </a:cubicBezTo>
                <a:lnTo>
                  <a:pt x="1231615" y="986155"/>
                </a:lnTo>
                <a:lnTo>
                  <a:pt x="89185" y="986155"/>
                </a:lnTo>
                <a:lnTo>
                  <a:pt x="51898" y="917458"/>
                </a:lnTo>
                <a:cubicBezTo>
                  <a:pt x="18479" y="838449"/>
                  <a:pt x="0" y="751583"/>
                  <a:pt x="0" y="660400"/>
                </a:cubicBezTo>
                <a:cubicBezTo>
                  <a:pt x="0" y="295671"/>
                  <a:pt x="295671" y="0"/>
                  <a:pt x="6604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9" name="椭圆 18"/>
          <p:cNvSpPr/>
          <p:nvPr userDrawn="1"/>
        </p:nvSpPr>
        <p:spPr>
          <a:xfrm>
            <a:off x="1751666" y="5778296"/>
            <a:ext cx="373063" cy="3730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0" name="任意多边形 19"/>
          <p:cNvSpPr/>
          <p:nvPr userDrawn="1"/>
        </p:nvSpPr>
        <p:spPr>
          <a:xfrm rot="18879278">
            <a:off x="5826917" y="138660"/>
            <a:ext cx="2377758" cy="2368137"/>
          </a:xfrm>
          <a:custGeom>
            <a:avLst/>
            <a:gdLst>
              <a:gd name="connsiteX0" fmla="*/ 1865056 w 2377758"/>
              <a:gd name="connsiteY0" fmla="*/ 0 h 2368137"/>
              <a:gd name="connsiteX1" fmla="*/ 2377758 w 2377758"/>
              <a:gd name="connsiteY1" fmla="*/ 518921 h 2368137"/>
              <a:gd name="connsiteX2" fmla="*/ 2377758 w 2377758"/>
              <a:gd name="connsiteY2" fmla="*/ 2368137 h 2368137"/>
              <a:gd name="connsiteX3" fmla="*/ 0 w 2377758"/>
              <a:gd name="connsiteY3" fmla="*/ 2368137 h 2368137"/>
              <a:gd name="connsiteX4" fmla="*/ 0 w 2377758"/>
              <a:gd name="connsiteY4" fmla="*/ 0 h 2368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758" h="2368137">
                <a:moveTo>
                  <a:pt x="1865056" y="0"/>
                </a:moveTo>
                <a:lnTo>
                  <a:pt x="2377758" y="518921"/>
                </a:lnTo>
                <a:lnTo>
                  <a:pt x="2377758" y="2368137"/>
                </a:lnTo>
                <a:lnTo>
                  <a:pt x="0" y="2368137"/>
                </a:lnTo>
                <a:lnTo>
                  <a:pt x="0" y="0"/>
                </a:lnTo>
                <a:close/>
              </a:path>
            </a:pathLst>
          </a:cu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1" name="任意多边形: 形状 12"/>
          <p:cNvSpPr/>
          <p:nvPr userDrawn="1"/>
        </p:nvSpPr>
        <p:spPr>
          <a:xfrm>
            <a:off x="11084632" y="261327"/>
            <a:ext cx="667169" cy="664184"/>
          </a:xfrm>
          <a:custGeom>
            <a:avLst/>
            <a:gdLst>
              <a:gd name="connsiteX0" fmla="*/ 290475 w 693578"/>
              <a:gd name="connsiteY0" fmla="*/ 0 h 690475"/>
              <a:gd name="connsiteX1" fmla="*/ 693578 w 693578"/>
              <a:gd name="connsiteY1" fmla="*/ 403103 h 690475"/>
              <a:gd name="connsiteX2" fmla="*/ 575512 w 693578"/>
              <a:gd name="connsiteY2" fmla="*/ 688140 h 690475"/>
              <a:gd name="connsiteX3" fmla="*/ 572682 w 693578"/>
              <a:gd name="connsiteY3" fmla="*/ 690475 h 690475"/>
              <a:gd name="connsiteX4" fmla="*/ 0 w 693578"/>
              <a:gd name="connsiteY4" fmla="*/ 124657 h 690475"/>
              <a:gd name="connsiteX5" fmla="*/ 5438 w 693578"/>
              <a:gd name="connsiteY5" fmla="*/ 118066 h 690475"/>
              <a:gd name="connsiteX6" fmla="*/ 290475 w 693578"/>
              <a:gd name="connsiteY6" fmla="*/ 0 h 690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3578" h="690475">
                <a:moveTo>
                  <a:pt x="290475" y="0"/>
                </a:moveTo>
                <a:cubicBezTo>
                  <a:pt x="513103" y="0"/>
                  <a:pt x="693578" y="180475"/>
                  <a:pt x="693578" y="403103"/>
                </a:cubicBezTo>
                <a:cubicBezTo>
                  <a:pt x="693578" y="514417"/>
                  <a:pt x="648459" y="615193"/>
                  <a:pt x="575512" y="688140"/>
                </a:cubicBezTo>
                <a:lnTo>
                  <a:pt x="572682" y="690475"/>
                </a:lnTo>
                <a:lnTo>
                  <a:pt x="0" y="124657"/>
                </a:lnTo>
                <a:lnTo>
                  <a:pt x="5438" y="118066"/>
                </a:lnTo>
                <a:cubicBezTo>
                  <a:pt x="78385" y="45119"/>
                  <a:pt x="179161" y="0"/>
                  <a:pt x="29047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2" name="任意多边形: 形状 13"/>
          <p:cNvSpPr/>
          <p:nvPr userDrawn="1"/>
        </p:nvSpPr>
        <p:spPr>
          <a:xfrm rot="10800000">
            <a:off x="9824304" y="3330602"/>
            <a:ext cx="867411" cy="865814"/>
          </a:xfrm>
          <a:custGeom>
            <a:avLst/>
            <a:gdLst>
              <a:gd name="connsiteX0" fmla="*/ 316888 w 901747"/>
              <a:gd name="connsiteY0" fmla="*/ 0 h 900087"/>
              <a:gd name="connsiteX1" fmla="*/ 901747 w 901747"/>
              <a:gd name="connsiteY1" fmla="*/ 577850 h 900087"/>
              <a:gd name="connsiteX2" fmla="*/ 889486 w 901747"/>
              <a:gd name="connsiteY2" fmla="*/ 617349 h 900087"/>
              <a:gd name="connsiteX3" fmla="*/ 462933 w 901747"/>
              <a:gd name="connsiteY3" fmla="*/ 900087 h 900087"/>
              <a:gd name="connsiteX4" fmla="*/ 0 w 901747"/>
              <a:gd name="connsiteY4" fmla="*/ 437154 h 900087"/>
              <a:gd name="connsiteX5" fmla="*/ 282739 w 901747"/>
              <a:gd name="connsiteY5" fmla="*/ 10601 h 90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1747" h="900087">
                <a:moveTo>
                  <a:pt x="316888" y="0"/>
                </a:moveTo>
                <a:lnTo>
                  <a:pt x="901747" y="577850"/>
                </a:lnTo>
                <a:lnTo>
                  <a:pt x="889486" y="617349"/>
                </a:lnTo>
                <a:cubicBezTo>
                  <a:pt x="819209" y="783502"/>
                  <a:pt x="654686" y="900087"/>
                  <a:pt x="462933" y="900087"/>
                </a:cubicBezTo>
                <a:cubicBezTo>
                  <a:pt x="207262" y="900087"/>
                  <a:pt x="0" y="692825"/>
                  <a:pt x="0" y="437154"/>
                </a:cubicBezTo>
                <a:cubicBezTo>
                  <a:pt x="0" y="245401"/>
                  <a:pt x="116585" y="80878"/>
                  <a:pt x="282739" y="1060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23" name="椭圆 22"/>
          <p:cNvSpPr/>
          <p:nvPr userDrawn="1"/>
        </p:nvSpPr>
        <p:spPr>
          <a:xfrm>
            <a:off x="8276435" y="3090062"/>
            <a:ext cx="296103" cy="2961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椭圆 23"/>
          <p:cNvSpPr/>
          <p:nvPr userDrawn="1"/>
        </p:nvSpPr>
        <p:spPr>
          <a:xfrm>
            <a:off x="10869119" y="1373522"/>
            <a:ext cx="244328" cy="24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矩形 24"/>
          <p:cNvSpPr/>
          <p:nvPr userDrawn="1"/>
        </p:nvSpPr>
        <p:spPr>
          <a:xfrm rot="18879278">
            <a:off x="9864840" y="2507071"/>
            <a:ext cx="1653752" cy="1647061"/>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椭圆 25"/>
          <p:cNvSpPr/>
          <p:nvPr userDrawn="1"/>
        </p:nvSpPr>
        <p:spPr>
          <a:xfrm>
            <a:off x="10438225" y="3029409"/>
            <a:ext cx="244328" cy="24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7" name="矩形 26"/>
          <p:cNvSpPr/>
          <p:nvPr userDrawn="1"/>
        </p:nvSpPr>
        <p:spPr>
          <a:xfrm rot="18879278">
            <a:off x="10464977" y="504383"/>
            <a:ext cx="1052613" cy="104835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8" name="椭圆 27"/>
          <p:cNvSpPr/>
          <p:nvPr userDrawn="1"/>
        </p:nvSpPr>
        <p:spPr>
          <a:xfrm>
            <a:off x="8662873" y="673572"/>
            <a:ext cx="519827" cy="5198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9" name="矩形 28"/>
          <p:cNvSpPr/>
          <p:nvPr userDrawn="1"/>
        </p:nvSpPr>
        <p:spPr>
          <a:xfrm rot="18879278">
            <a:off x="8299255" y="3122339"/>
            <a:ext cx="546567" cy="54435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 name="日期占位符 1"/>
          <p:cNvSpPr>
            <a:spLocks noGrp="1"/>
          </p:cNvSpPr>
          <p:nvPr>
            <p:ph type="dt" sz="half" idx="10"/>
          </p:nvPr>
        </p:nvSpPr>
        <p:spPr/>
        <p:txBody>
          <a:bodyPr/>
          <a:lstStyle/>
          <a:p>
            <a:fld id="{20DD7636-5BE1-44BC-BB5F-15739D9E18E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7C0E1D-24C4-406F-9615-DBDA8D2D1F93}" type="slidenum">
              <a:rPr lang="zh-CN" altLang="en-US" smtClean="0"/>
            </a:fld>
            <a:endParaRPr lang="zh-CN" altLang="en-US"/>
          </a:p>
        </p:txBody>
      </p:sp>
      <p:sp>
        <p:nvSpPr>
          <p:cNvPr id="5" name="标题 4"/>
          <p:cNvSpPr>
            <a:spLocks noGrp="1"/>
          </p:cNvSpPr>
          <p:nvPr>
            <p:ph type="title" hasCustomPrompt="1"/>
          </p:nvPr>
        </p:nvSpPr>
        <p:spPr>
          <a:xfrm>
            <a:off x="36067" y="3820735"/>
            <a:ext cx="8001000" cy="1711719"/>
          </a:xfrm>
        </p:spPr>
        <p:txBody>
          <a:bodyPr anchor="t" anchorCtr="0">
            <a:normAutofit/>
          </a:bodyPr>
          <a:lstStyle>
            <a:lvl1pPr algn="ctr">
              <a:defRPr sz="6600" b="1"/>
            </a:lvl1pPr>
          </a:lstStyle>
          <a:p>
            <a:r>
              <a:rPr lang="zh-CN" altLang="en-US" dirty="0" smtClean="0"/>
              <a:t>单击此处编辑标题</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6172200" y="1825625"/>
            <a:ext cx="5181600" cy="4351338"/>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endParaRPr lang="zh-CN" altLang="en-US" dirty="0" smtClean="0"/>
          </a:p>
        </p:txBody>
      </p:sp>
      <p:sp>
        <p:nvSpPr>
          <p:cNvPr id="4" name="内容占位符 3"/>
          <p:cNvSpPr>
            <a:spLocks noGrp="1"/>
          </p:cNvSpPr>
          <p:nvPr>
            <p:ph sz="half" idx="2"/>
          </p:nvPr>
        </p:nvSpPr>
        <p:spPr>
          <a:xfrm>
            <a:off x="839788" y="2615609"/>
            <a:ext cx="5157787" cy="3574054"/>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endParaRPr lang="zh-CN" altLang="en-US" dirty="0" smtClean="0"/>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bg>
      <p:bgPr>
        <a:solidFill>
          <a:schemeClr val="tx2"/>
        </a:solidFill>
        <a:effectLst/>
      </p:bgPr>
    </p:bg>
    <p:spTree>
      <p:nvGrpSpPr>
        <p:cNvPr id="1" name=""/>
        <p:cNvGrpSpPr/>
        <p:nvPr/>
      </p:nvGrpSpPr>
      <p:grpSpPr>
        <a:xfrm>
          <a:off x="0" y="0"/>
          <a:ext cx="0" cy="0"/>
          <a:chOff x="0" y="0"/>
          <a:chExt cx="0" cy="0"/>
        </a:xfrm>
      </p:grpSpPr>
      <p:sp>
        <p:nvSpPr>
          <p:cNvPr id="19" name="任意多边形 18"/>
          <p:cNvSpPr/>
          <p:nvPr userDrawn="1"/>
        </p:nvSpPr>
        <p:spPr>
          <a:xfrm>
            <a:off x="267352" y="5871846"/>
            <a:ext cx="1320800" cy="986155"/>
          </a:xfrm>
          <a:custGeom>
            <a:avLst/>
            <a:gdLst>
              <a:gd name="connsiteX0" fmla="*/ 660400 w 1320800"/>
              <a:gd name="connsiteY0" fmla="*/ 0 h 986155"/>
              <a:gd name="connsiteX1" fmla="*/ 1320800 w 1320800"/>
              <a:gd name="connsiteY1" fmla="*/ 660400 h 986155"/>
              <a:gd name="connsiteX2" fmla="*/ 1268903 w 1320800"/>
              <a:gd name="connsiteY2" fmla="*/ 917458 h 986155"/>
              <a:gd name="connsiteX3" fmla="*/ 1231615 w 1320800"/>
              <a:gd name="connsiteY3" fmla="*/ 986155 h 986155"/>
              <a:gd name="connsiteX4" fmla="*/ 89185 w 1320800"/>
              <a:gd name="connsiteY4" fmla="*/ 986155 h 986155"/>
              <a:gd name="connsiteX5" fmla="*/ 51898 w 1320800"/>
              <a:gd name="connsiteY5" fmla="*/ 917458 h 986155"/>
              <a:gd name="connsiteX6" fmla="*/ 0 w 1320800"/>
              <a:gd name="connsiteY6" fmla="*/ 660400 h 986155"/>
              <a:gd name="connsiteX7" fmla="*/ 660400 w 1320800"/>
              <a:gd name="connsiteY7" fmla="*/ 0 h 98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0800" h="986155">
                <a:moveTo>
                  <a:pt x="660400" y="0"/>
                </a:moveTo>
                <a:cubicBezTo>
                  <a:pt x="1025129" y="0"/>
                  <a:pt x="1320800" y="295671"/>
                  <a:pt x="1320800" y="660400"/>
                </a:cubicBezTo>
                <a:cubicBezTo>
                  <a:pt x="1320800" y="751583"/>
                  <a:pt x="1302321" y="838449"/>
                  <a:pt x="1268903" y="917458"/>
                </a:cubicBezTo>
                <a:lnTo>
                  <a:pt x="1231615" y="986155"/>
                </a:lnTo>
                <a:lnTo>
                  <a:pt x="89185" y="986155"/>
                </a:lnTo>
                <a:lnTo>
                  <a:pt x="51898" y="917458"/>
                </a:lnTo>
                <a:cubicBezTo>
                  <a:pt x="18479" y="838449"/>
                  <a:pt x="0" y="751583"/>
                  <a:pt x="0" y="660400"/>
                </a:cubicBezTo>
                <a:cubicBezTo>
                  <a:pt x="0" y="295671"/>
                  <a:pt x="295671" y="0"/>
                  <a:pt x="6604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0" name="椭圆 19"/>
          <p:cNvSpPr/>
          <p:nvPr userDrawn="1"/>
        </p:nvSpPr>
        <p:spPr>
          <a:xfrm>
            <a:off x="1751666" y="5778296"/>
            <a:ext cx="373063" cy="3730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1" name="任意多边形 20"/>
          <p:cNvSpPr/>
          <p:nvPr userDrawn="1"/>
        </p:nvSpPr>
        <p:spPr>
          <a:xfrm rot="18879278">
            <a:off x="5826917" y="138660"/>
            <a:ext cx="2377758" cy="2368137"/>
          </a:xfrm>
          <a:custGeom>
            <a:avLst/>
            <a:gdLst>
              <a:gd name="connsiteX0" fmla="*/ 1865056 w 2377758"/>
              <a:gd name="connsiteY0" fmla="*/ 0 h 2368137"/>
              <a:gd name="connsiteX1" fmla="*/ 2377758 w 2377758"/>
              <a:gd name="connsiteY1" fmla="*/ 518921 h 2368137"/>
              <a:gd name="connsiteX2" fmla="*/ 2377758 w 2377758"/>
              <a:gd name="connsiteY2" fmla="*/ 2368137 h 2368137"/>
              <a:gd name="connsiteX3" fmla="*/ 0 w 2377758"/>
              <a:gd name="connsiteY3" fmla="*/ 2368137 h 2368137"/>
              <a:gd name="connsiteX4" fmla="*/ 0 w 2377758"/>
              <a:gd name="connsiteY4" fmla="*/ 0 h 2368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758" h="2368137">
                <a:moveTo>
                  <a:pt x="1865056" y="0"/>
                </a:moveTo>
                <a:lnTo>
                  <a:pt x="2377758" y="518921"/>
                </a:lnTo>
                <a:lnTo>
                  <a:pt x="2377758" y="2368137"/>
                </a:lnTo>
                <a:lnTo>
                  <a:pt x="0" y="2368137"/>
                </a:lnTo>
                <a:lnTo>
                  <a:pt x="0" y="0"/>
                </a:lnTo>
                <a:close/>
              </a:path>
            </a:pathLst>
          </a:cu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2" name="任意多边形: 形状 12"/>
          <p:cNvSpPr/>
          <p:nvPr userDrawn="1"/>
        </p:nvSpPr>
        <p:spPr>
          <a:xfrm>
            <a:off x="11084632" y="261327"/>
            <a:ext cx="667169" cy="664184"/>
          </a:xfrm>
          <a:custGeom>
            <a:avLst/>
            <a:gdLst>
              <a:gd name="connsiteX0" fmla="*/ 290475 w 693578"/>
              <a:gd name="connsiteY0" fmla="*/ 0 h 690475"/>
              <a:gd name="connsiteX1" fmla="*/ 693578 w 693578"/>
              <a:gd name="connsiteY1" fmla="*/ 403103 h 690475"/>
              <a:gd name="connsiteX2" fmla="*/ 575512 w 693578"/>
              <a:gd name="connsiteY2" fmla="*/ 688140 h 690475"/>
              <a:gd name="connsiteX3" fmla="*/ 572682 w 693578"/>
              <a:gd name="connsiteY3" fmla="*/ 690475 h 690475"/>
              <a:gd name="connsiteX4" fmla="*/ 0 w 693578"/>
              <a:gd name="connsiteY4" fmla="*/ 124657 h 690475"/>
              <a:gd name="connsiteX5" fmla="*/ 5438 w 693578"/>
              <a:gd name="connsiteY5" fmla="*/ 118066 h 690475"/>
              <a:gd name="connsiteX6" fmla="*/ 290475 w 693578"/>
              <a:gd name="connsiteY6" fmla="*/ 0 h 690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3578" h="690475">
                <a:moveTo>
                  <a:pt x="290475" y="0"/>
                </a:moveTo>
                <a:cubicBezTo>
                  <a:pt x="513103" y="0"/>
                  <a:pt x="693578" y="180475"/>
                  <a:pt x="693578" y="403103"/>
                </a:cubicBezTo>
                <a:cubicBezTo>
                  <a:pt x="693578" y="514417"/>
                  <a:pt x="648459" y="615193"/>
                  <a:pt x="575512" y="688140"/>
                </a:cubicBezTo>
                <a:lnTo>
                  <a:pt x="572682" y="690475"/>
                </a:lnTo>
                <a:lnTo>
                  <a:pt x="0" y="124657"/>
                </a:lnTo>
                <a:lnTo>
                  <a:pt x="5438" y="118066"/>
                </a:lnTo>
                <a:cubicBezTo>
                  <a:pt x="78385" y="45119"/>
                  <a:pt x="179161" y="0"/>
                  <a:pt x="29047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3" name="任意多边形: 形状 13"/>
          <p:cNvSpPr/>
          <p:nvPr userDrawn="1"/>
        </p:nvSpPr>
        <p:spPr>
          <a:xfrm rot="10800000">
            <a:off x="9824304" y="3330602"/>
            <a:ext cx="867411" cy="865814"/>
          </a:xfrm>
          <a:custGeom>
            <a:avLst/>
            <a:gdLst>
              <a:gd name="connsiteX0" fmla="*/ 316888 w 901747"/>
              <a:gd name="connsiteY0" fmla="*/ 0 h 900087"/>
              <a:gd name="connsiteX1" fmla="*/ 901747 w 901747"/>
              <a:gd name="connsiteY1" fmla="*/ 577850 h 900087"/>
              <a:gd name="connsiteX2" fmla="*/ 889486 w 901747"/>
              <a:gd name="connsiteY2" fmla="*/ 617349 h 900087"/>
              <a:gd name="connsiteX3" fmla="*/ 462933 w 901747"/>
              <a:gd name="connsiteY3" fmla="*/ 900087 h 900087"/>
              <a:gd name="connsiteX4" fmla="*/ 0 w 901747"/>
              <a:gd name="connsiteY4" fmla="*/ 437154 h 900087"/>
              <a:gd name="connsiteX5" fmla="*/ 282739 w 901747"/>
              <a:gd name="connsiteY5" fmla="*/ 10601 h 90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1747" h="900087">
                <a:moveTo>
                  <a:pt x="316888" y="0"/>
                </a:moveTo>
                <a:lnTo>
                  <a:pt x="901747" y="577850"/>
                </a:lnTo>
                <a:lnTo>
                  <a:pt x="889486" y="617349"/>
                </a:lnTo>
                <a:cubicBezTo>
                  <a:pt x="819209" y="783502"/>
                  <a:pt x="654686" y="900087"/>
                  <a:pt x="462933" y="900087"/>
                </a:cubicBezTo>
                <a:cubicBezTo>
                  <a:pt x="207262" y="900087"/>
                  <a:pt x="0" y="692825"/>
                  <a:pt x="0" y="437154"/>
                </a:cubicBezTo>
                <a:cubicBezTo>
                  <a:pt x="0" y="245401"/>
                  <a:pt x="116585" y="80878"/>
                  <a:pt x="282739" y="1060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24" name="椭圆 23"/>
          <p:cNvSpPr/>
          <p:nvPr userDrawn="1"/>
        </p:nvSpPr>
        <p:spPr>
          <a:xfrm>
            <a:off x="8276435" y="3090062"/>
            <a:ext cx="296103" cy="2961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椭圆 24"/>
          <p:cNvSpPr/>
          <p:nvPr userDrawn="1"/>
        </p:nvSpPr>
        <p:spPr>
          <a:xfrm>
            <a:off x="10869119" y="1373522"/>
            <a:ext cx="244328" cy="24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矩形 25"/>
          <p:cNvSpPr/>
          <p:nvPr userDrawn="1"/>
        </p:nvSpPr>
        <p:spPr>
          <a:xfrm rot="18879278">
            <a:off x="9864840" y="2507071"/>
            <a:ext cx="1653752" cy="1647061"/>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7" name="椭圆 26"/>
          <p:cNvSpPr/>
          <p:nvPr userDrawn="1"/>
        </p:nvSpPr>
        <p:spPr>
          <a:xfrm>
            <a:off x="10438225" y="3029409"/>
            <a:ext cx="244328" cy="24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8" name="矩形 27"/>
          <p:cNvSpPr/>
          <p:nvPr userDrawn="1"/>
        </p:nvSpPr>
        <p:spPr>
          <a:xfrm rot="18879278">
            <a:off x="10464977" y="504383"/>
            <a:ext cx="1052613" cy="104835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9" name="椭圆 28"/>
          <p:cNvSpPr/>
          <p:nvPr userDrawn="1"/>
        </p:nvSpPr>
        <p:spPr>
          <a:xfrm>
            <a:off x="8662873" y="673572"/>
            <a:ext cx="519827" cy="5198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0" name="矩形 29"/>
          <p:cNvSpPr/>
          <p:nvPr userDrawn="1"/>
        </p:nvSpPr>
        <p:spPr>
          <a:xfrm rot="18879278">
            <a:off x="8299255" y="3122339"/>
            <a:ext cx="546567" cy="54435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 name="标题 1"/>
          <p:cNvSpPr>
            <a:spLocks noGrp="1"/>
          </p:cNvSpPr>
          <p:nvPr>
            <p:ph type="title" hasCustomPrompt="1"/>
          </p:nvPr>
        </p:nvSpPr>
        <p:spPr>
          <a:xfrm>
            <a:off x="1062682" y="3120056"/>
            <a:ext cx="5715000" cy="1382450"/>
          </a:xfrm>
        </p:spPr>
        <p:txBody>
          <a:bodyPr anchor="b" anchorCtr="0">
            <a:normAutofit/>
          </a:bodyPr>
          <a:lstStyle>
            <a:lvl1pPr algn="ctr">
              <a:defRPr sz="8000" b="1">
                <a:solidFill>
                  <a:schemeClr val="tx1"/>
                </a:solidFill>
              </a:defRPr>
            </a:lvl1pPr>
          </a:lstStyle>
          <a:p>
            <a:r>
              <a:rPr lang="zh-CN" altLang="en-US" dirty="0"/>
              <a:t>编辑标题</a:t>
            </a:r>
            <a:endParaRPr lang="zh-CN" altLang="en-US" dirty="0"/>
          </a:p>
        </p:txBody>
      </p:sp>
      <p:sp>
        <p:nvSpPr>
          <p:cNvPr id="3" name="日期占位符 2"/>
          <p:cNvSpPr>
            <a:spLocks noGrp="1"/>
          </p:cNvSpPr>
          <p:nvPr>
            <p:ph type="dt" sz="half" idx="10"/>
          </p:nvPr>
        </p:nvSpPr>
        <p:spPr/>
        <p:txBody>
          <a:bodyPr/>
          <a:lstStyle/>
          <a:p>
            <a:fld id="{20DD7636-5BE1-44BC-BB5F-15739D9E18E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7C0E1D-24C4-406F-9615-DBDA8D2D1F93}" type="slidenum">
              <a:rPr lang="zh-CN" altLang="en-US" smtClean="0"/>
            </a:fld>
            <a:endParaRPr lang="zh-CN" altLang="en-US"/>
          </a:p>
        </p:txBody>
      </p:sp>
      <p:sp>
        <p:nvSpPr>
          <p:cNvPr id="37" name="内容占位符 36"/>
          <p:cNvSpPr>
            <a:spLocks noGrp="1"/>
          </p:cNvSpPr>
          <p:nvPr>
            <p:ph sz="quarter" idx="13" hasCustomPrompt="1"/>
          </p:nvPr>
        </p:nvSpPr>
        <p:spPr>
          <a:xfrm>
            <a:off x="1062682" y="4694257"/>
            <a:ext cx="5715000" cy="934813"/>
          </a:xfrm>
        </p:spPr>
        <p:txBody>
          <a:bodyPr>
            <a:normAutofit/>
          </a:bodyPr>
          <a:lstStyle>
            <a:lvl1pPr marL="0" indent="0" algn="ctr">
              <a:buNone/>
              <a:defRPr sz="3200">
                <a:solidFill>
                  <a:schemeClr val="tx1"/>
                </a:solidFill>
              </a:defRPr>
            </a:lvl1pPr>
          </a:lstStyle>
          <a:p>
            <a:pPr lvl="0"/>
            <a:r>
              <a:rPr lang="zh-CN" altLang="en-US" dirty="0"/>
              <a:t>编辑文本</a:t>
            </a:r>
            <a:endParaRPr lang="zh-CN" alt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smtClean="0"/>
              <a:t>单击此处编辑标题</a:t>
            </a:r>
            <a:endParaRPr lang="zh-CN" altLang="en-US" dirty="0"/>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smtClean="0"/>
              <a:t>单击此处编辑母版文本样式</a:t>
            </a:r>
            <a:endParaRPr lang="zh-CN" altLang="en-US" dirty="0" smtClean="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smtClean="0"/>
              <a:t>单击此处编辑标题</a:t>
            </a:r>
            <a:endParaRPr lang="zh-CN" altLang="en-US" dirty="0"/>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3.xml"/><Relationship Id="rId12" Type="http://schemas.openxmlformats.org/officeDocument/2006/relationships/tags" Target="../tags/tag2.xml"/><Relationship Id="rId11" Type="http://schemas.openxmlformats.org/officeDocument/2006/relationships/tags" Target="../tags/tag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 Type="http://schemas.openxmlformats.org/officeDocument/2006/relationships/slideLayout" Target="../slideLayouts/slideLayout12.xml"/><Relationship Id="rId14" Type="http://schemas.openxmlformats.org/officeDocument/2006/relationships/theme" Target="../theme/theme2.xml"/><Relationship Id="rId13" Type="http://schemas.openxmlformats.org/officeDocument/2006/relationships/tags" Target="../tags/tag6.xml"/><Relationship Id="rId12" Type="http://schemas.openxmlformats.org/officeDocument/2006/relationships/tags" Target="../tags/tag5.xml"/><Relationship Id="rId11" Type="http://schemas.openxmlformats.org/officeDocument/2006/relationships/tags" Target="../tags/tag4.xml"/><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标题占位符 1"/>
          <p:cNvSpPr>
            <a:spLocks noGrp="1"/>
          </p:cNvSpPr>
          <p:nvPr>
            <p:ph type="title"/>
            <p:custDataLst>
              <p:tags r:id="rId11"/>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8" name="文本占位符 2"/>
          <p:cNvSpPr>
            <a:spLocks noGrp="1"/>
          </p:cNvSpPr>
          <p:nvPr>
            <p:ph type="body" idx="1"/>
            <p:custDataLst>
              <p:tags r:id="rId12"/>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fld>
            <a:endParaRPr lang="zh-CN" altLang="en-US" dirty="0"/>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fld>
            <a:endParaRPr lang="zh-CN" altLang="en-US"/>
          </a:p>
        </p:txBody>
      </p:sp>
      <p:sp>
        <p:nvSpPr>
          <p:cNvPr id="2" name="KSO_TEMPLATE" hidden="1"/>
          <p:cNvSpPr/>
          <p:nvPr userDrawn="1">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标题占位符 1"/>
          <p:cNvSpPr>
            <a:spLocks noGrp="1"/>
          </p:cNvSpPr>
          <p:nvPr>
            <p:ph type="title"/>
            <p:custDataLst>
              <p:tags r:id="rId11"/>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8" name="文本占位符 2"/>
          <p:cNvSpPr>
            <a:spLocks noGrp="1"/>
          </p:cNvSpPr>
          <p:nvPr>
            <p:ph type="body" idx="1"/>
            <p:custDataLst>
              <p:tags r:id="rId12"/>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fld>
            <a:endParaRPr lang="zh-CN" altLang="en-US" dirty="0"/>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fld>
            <a:endParaRPr lang="zh-CN" altLang="en-US"/>
          </a:p>
        </p:txBody>
      </p:sp>
      <p:sp>
        <p:nvSpPr>
          <p:cNvPr id="2" name="KSO_TEMPLATE" hidden="1"/>
          <p:cNvSpPr/>
          <p:nvPr>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1.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7.xml"/><Relationship Id="rId4" Type="http://schemas.openxmlformats.org/officeDocument/2006/relationships/tags" Target="../tags/tag51.xml"/><Relationship Id="rId3"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tags" Target="../tags/tag50.xml"/></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17.xml"/><Relationship Id="rId6" Type="http://schemas.openxmlformats.org/officeDocument/2006/relationships/tags" Target="../tags/tag54.xml"/><Relationship Id="rId5" Type="http://schemas.openxmlformats.org/officeDocument/2006/relationships/image" Target="../media/image1.jpeg"/><Relationship Id="rId4" Type="http://schemas.openxmlformats.org/officeDocument/2006/relationships/image" Target="../media/image9.png"/><Relationship Id="rId3" Type="http://schemas.openxmlformats.org/officeDocument/2006/relationships/tags" Target="../tags/tag53.xml"/><Relationship Id="rId2" Type="http://schemas.openxmlformats.org/officeDocument/2006/relationships/image" Target="../media/image8.png"/><Relationship Id="rId1" Type="http://schemas.openxmlformats.org/officeDocument/2006/relationships/tags" Target="../tags/tag52.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17.xml"/><Relationship Id="rId4" Type="http://schemas.openxmlformats.org/officeDocument/2006/relationships/tags" Target="../tags/tag56.xml"/><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tags" Target="../tags/tag55.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17.xml"/><Relationship Id="rId4" Type="http://schemas.openxmlformats.org/officeDocument/2006/relationships/tags" Target="../tags/tag58.xml"/><Relationship Id="rId3" Type="http://schemas.openxmlformats.org/officeDocument/2006/relationships/image" Target="../media/image1.jpeg"/><Relationship Id="rId2" Type="http://schemas.openxmlformats.org/officeDocument/2006/relationships/image" Target="../media/image11.png"/><Relationship Id="rId1" Type="http://schemas.openxmlformats.org/officeDocument/2006/relationships/tags" Target="../tags/tag57.xml"/></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3.xml"/><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12.xml"/><Relationship Id="rId4" Type="http://schemas.openxmlformats.org/officeDocument/2006/relationships/tags" Target="../tags/tag64.xml"/><Relationship Id="rId3" Type="http://schemas.openxmlformats.org/officeDocument/2006/relationships/image" Target="../media/image1.jpeg"/><Relationship Id="rId2" Type="http://schemas.openxmlformats.org/officeDocument/2006/relationships/tags" Target="../tags/tag63.xml"/><Relationship Id="rId1" Type="http://schemas.openxmlformats.org/officeDocument/2006/relationships/tags" Target="../tags/tag62.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7.xml"/><Relationship Id="rId3" Type="http://schemas.openxmlformats.org/officeDocument/2006/relationships/tags" Target="../tags/tag65.xml"/><Relationship Id="rId2" Type="http://schemas.openxmlformats.org/officeDocument/2006/relationships/image" Target="../media/image1.jpeg"/><Relationship Id="rId1" Type="http://schemas.openxmlformats.org/officeDocument/2006/relationships/image" Target="../media/image12.jpeg"/></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14.xml"/><Relationship Id="rId5" Type="http://schemas.openxmlformats.org/officeDocument/2006/relationships/tags" Target="../tags/tag69.xml"/><Relationship Id="rId4" Type="http://schemas.openxmlformats.org/officeDocument/2006/relationships/image" Target="../media/image1.jpeg"/><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s>
</file>

<file path=ppt/slides/_rels/slide18.xml.rels><?xml version="1.0" encoding="UTF-8" standalone="yes"?>
<Relationships xmlns="http://schemas.openxmlformats.org/package/2006/relationships"><Relationship Id="rId9" Type="http://schemas.openxmlformats.org/officeDocument/2006/relationships/tags" Target="../tags/tag78.xml"/><Relationship Id="rId8" Type="http://schemas.openxmlformats.org/officeDocument/2006/relationships/tags" Target="../tags/tag77.xml"/><Relationship Id="rId7" Type="http://schemas.openxmlformats.org/officeDocument/2006/relationships/tags" Target="../tags/tag76.xml"/><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tags" Target="../tags/tag73.xml"/><Relationship Id="rId3" Type="http://schemas.openxmlformats.org/officeDocument/2006/relationships/tags" Target="../tags/tag72.xml"/><Relationship Id="rId25" Type="http://schemas.openxmlformats.org/officeDocument/2006/relationships/slideLayout" Target="../slideLayouts/slideLayout17.xml"/><Relationship Id="rId24" Type="http://schemas.openxmlformats.org/officeDocument/2006/relationships/tags" Target="../tags/tag91.xml"/><Relationship Id="rId23" Type="http://schemas.openxmlformats.org/officeDocument/2006/relationships/image" Target="../media/image1.jpeg"/><Relationship Id="rId22" Type="http://schemas.openxmlformats.org/officeDocument/2006/relationships/image" Target="../media/image13.png"/><Relationship Id="rId21" Type="http://schemas.openxmlformats.org/officeDocument/2006/relationships/tags" Target="../tags/tag90.xml"/><Relationship Id="rId20" Type="http://schemas.openxmlformats.org/officeDocument/2006/relationships/tags" Target="../tags/tag89.xml"/><Relationship Id="rId2" Type="http://schemas.openxmlformats.org/officeDocument/2006/relationships/tags" Target="../tags/tag71.xml"/><Relationship Id="rId19" Type="http://schemas.openxmlformats.org/officeDocument/2006/relationships/tags" Target="../tags/tag88.xml"/><Relationship Id="rId18" Type="http://schemas.openxmlformats.org/officeDocument/2006/relationships/tags" Target="../tags/tag87.xml"/><Relationship Id="rId17" Type="http://schemas.openxmlformats.org/officeDocument/2006/relationships/tags" Target="../tags/tag86.xml"/><Relationship Id="rId16" Type="http://schemas.openxmlformats.org/officeDocument/2006/relationships/tags" Target="../tags/tag85.xml"/><Relationship Id="rId15" Type="http://schemas.openxmlformats.org/officeDocument/2006/relationships/tags" Target="../tags/tag84.xml"/><Relationship Id="rId14" Type="http://schemas.openxmlformats.org/officeDocument/2006/relationships/tags" Target="../tags/tag83.xml"/><Relationship Id="rId13" Type="http://schemas.openxmlformats.org/officeDocument/2006/relationships/tags" Target="../tags/tag82.xml"/><Relationship Id="rId12" Type="http://schemas.openxmlformats.org/officeDocument/2006/relationships/tags" Target="../tags/tag81.xml"/><Relationship Id="rId11" Type="http://schemas.openxmlformats.org/officeDocument/2006/relationships/tags" Target="../tags/tag80.xml"/><Relationship Id="rId10" Type="http://schemas.openxmlformats.org/officeDocument/2006/relationships/tags" Target="../tags/tag79.xml"/><Relationship Id="rId1" Type="http://schemas.openxmlformats.org/officeDocument/2006/relationships/tags" Target="../tags/tag70.xml"/></Relationships>
</file>

<file path=ppt/slides/_rels/slide19.xml.rels><?xml version="1.0" encoding="UTF-8" standalone="yes"?>
<Relationships xmlns="http://schemas.openxmlformats.org/package/2006/relationships"><Relationship Id="rId9" Type="http://schemas.openxmlformats.org/officeDocument/2006/relationships/tags" Target="../tags/tag100.xml"/><Relationship Id="rId8" Type="http://schemas.openxmlformats.org/officeDocument/2006/relationships/tags" Target="../tags/tag99.xml"/><Relationship Id="rId7" Type="http://schemas.openxmlformats.org/officeDocument/2006/relationships/tags" Target="../tags/tag98.xml"/><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tags" Target="../tags/tag95.xml"/><Relationship Id="rId3" Type="http://schemas.openxmlformats.org/officeDocument/2006/relationships/tags" Target="../tags/tag94.xml"/><Relationship Id="rId23" Type="http://schemas.openxmlformats.org/officeDocument/2006/relationships/slideLayout" Target="../slideLayouts/slideLayout17.xml"/><Relationship Id="rId22" Type="http://schemas.openxmlformats.org/officeDocument/2006/relationships/tags" Target="../tags/tag112.xml"/><Relationship Id="rId21" Type="http://schemas.openxmlformats.org/officeDocument/2006/relationships/image" Target="../media/image1.jpeg"/><Relationship Id="rId20" Type="http://schemas.openxmlformats.org/officeDocument/2006/relationships/tags" Target="../tags/tag111.xml"/><Relationship Id="rId2" Type="http://schemas.openxmlformats.org/officeDocument/2006/relationships/tags" Target="../tags/tag93.xml"/><Relationship Id="rId19" Type="http://schemas.openxmlformats.org/officeDocument/2006/relationships/tags" Target="../tags/tag110.xml"/><Relationship Id="rId18" Type="http://schemas.openxmlformats.org/officeDocument/2006/relationships/tags" Target="../tags/tag109.xml"/><Relationship Id="rId17" Type="http://schemas.openxmlformats.org/officeDocument/2006/relationships/tags" Target="../tags/tag108.xml"/><Relationship Id="rId16" Type="http://schemas.openxmlformats.org/officeDocument/2006/relationships/tags" Target="../tags/tag107.xml"/><Relationship Id="rId15" Type="http://schemas.openxmlformats.org/officeDocument/2006/relationships/tags" Target="../tags/tag106.xml"/><Relationship Id="rId14" Type="http://schemas.openxmlformats.org/officeDocument/2006/relationships/tags" Target="../tags/tag105.xml"/><Relationship Id="rId13" Type="http://schemas.openxmlformats.org/officeDocument/2006/relationships/tags" Target="../tags/tag104.xml"/><Relationship Id="rId12" Type="http://schemas.openxmlformats.org/officeDocument/2006/relationships/tags" Target="../tags/tag103.xml"/><Relationship Id="rId11" Type="http://schemas.openxmlformats.org/officeDocument/2006/relationships/tags" Target="../tags/tag102.xml"/><Relationship Id="rId10" Type="http://schemas.openxmlformats.org/officeDocument/2006/relationships/tags" Target="../tags/tag101.xml"/><Relationship Id="rId1" Type="http://schemas.openxmlformats.org/officeDocument/2006/relationships/tags" Target="../tags/tag92.xml"/></Relationships>
</file>

<file path=ppt/slides/_rels/slide2.xml.rels><?xml version="1.0" encoding="UTF-8" standalone="yes"?>
<Relationships xmlns="http://schemas.openxmlformats.org/package/2006/relationships"><Relationship Id="rId9" Type="http://schemas.openxmlformats.org/officeDocument/2006/relationships/tags" Target="../tags/tag18.xml"/><Relationship Id="rId8" Type="http://schemas.openxmlformats.org/officeDocument/2006/relationships/tags" Target="../tags/tag17.xml"/><Relationship Id="rId7" Type="http://schemas.openxmlformats.org/officeDocument/2006/relationships/tags" Target="../tags/tag16.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0" Type="http://schemas.openxmlformats.org/officeDocument/2006/relationships/slideLayout" Target="../slideLayouts/slideLayout17.xml"/><Relationship Id="rId2" Type="http://schemas.openxmlformats.org/officeDocument/2006/relationships/tags" Target="../tags/tag11.xml"/><Relationship Id="rId19" Type="http://schemas.openxmlformats.org/officeDocument/2006/relationships/tags" Target="../tags/tag27.xml"/><Relationship Id="rId18" Type="http://schemas.openxmlformats.org/officeDocument/2006/relationships/image" Target="../media/image1.jpeg"/><Relationship Id="rId17" Type="http://schemas.openxmlformats.org/officeDocument/2006/relationships/tags" Target="../tags/tag26.xml"/><Relationship Id="rId16" Type="http://schemas.openxmlformats.org/officeDocument/2006/relationships/tags" Target="../tags/tag25.xml"/><Relationship Id="rId15" Type="http://schemas.openxmlformats.org/officeDocument/2006/relationships/tags" Target="../tags/tag24.xml"/><Relationship Id="rId14" Type="http://schemas.openxmlformats.org/officeDocument/2006/relationships/tags" Target="../tags/tag23.xml"/><Relationship Id="rId13" Type="http://schemas.openxmlformats.org/officeDocument/2006/relationships/tags" Target="../tags/tag22.xml"/><Relationship Id="rId12" Type="http://schemas.openxmlformats.org/officeDocument/2006/relationships/tags" Target="../tags/tag21.xml"/><Relationship Id="rId11" Type="http://schemas.openxmlformats.org/officeDocument/2006/relationships/tags" Target="../tags/tag20.xml"/><Relationship Id="rId10" Type="http://schemas.openxmlformats.org/officeDocument/2006/relationships/tags" Target="../tags/tag19.xml"/><Relationship Id="rId1" Type="http://schemas.openxmlformats.org/officeDocument/2006/relationships/tags" Target="../tags/tag10.xml"/></Relationships>
</file>

<file path=ppt/slides/_rels/slide20.xml.rels><?xml version="1.0" encoding="UTF-8" standalone="yes"?>
<Relationships xmlns="http://schemas.openxmlformats.org/package/2006/relationships"><Relationship Id="rId9" Type="http://schemas.openxmlformats.org/officeDocument/2006/relationships/tags" Target="../tags/tag121.xml"/><Relationship Id="rId8" Type="http://schemas.openxmlformats.org/officeDocument/2006/relationships/tags" Target="../tags/tag120.xml"/><Relationship Id="rId7" Type="http://schemas.openxmlformats.org/officeDocument/2006/relationships/tags" Target="../tags/tag119.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5" Type="http://schemas.openxmlformats.org/officeDocument/2006/relationships/slideLayout" Target="../slideLayouts/slideLayout17.xml"/><Relationship Id="rId14" Type="http://schemas.openxmlformats.org/officeDocument/2006/relationships/tags" Target="../tags/tag123.xml"/><Relationship Id="rId13" Type="http://schemas.openxmlformats.org/officeDocument/2006/relationships/image" Target="../media/image1.jpeg"/><Relationship Id="rId12" Type="http://schemas.openxmlformats.org/officeDocument/2006/relationships/image" Target="../media/image15.png"/><Relationship Id="rId11" Type="http://schemas.openxmlformats.org/officeDocument/2006/relationships/image" Target="../media/image14.png"/><Relationship Id="rId10" Type="http://schemas.openxmlformats.org/officeDocument/2006/relationships/tags" Target="../tags/tag122.xml"/><Relationship Id="rId1" Type="http://schemas.openxmlformats.org/officeDocument/2006/relationships/tags" Target="../tags/tag113.xml"/></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6.xml"/><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17.xml"/><Relationship Id="rId7" Type="http://schemas.openxmlformats.org/officeDocument/2006/relationships/tags" Target="../tags/tag33.xml"/><Relationship Id="rId6" Type="http://schemas.openxmlformats.org/officeDocument/2006/relationships/image" Target="../media/image1.jpeg"/><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3.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18.xml"/><Relationship Id="rId6" Type="http://schemas.openxmlformats.org/officeDocument/2006/relationships/tags" Target="../tags/tag39.xml"/><Relationship Id="rId5" Type="http://schemas.openxmlformats.org/officeDocument/2006/relationships/image" Target="../media/image1.jpeg"/><Relationship Id="rId4" Type="http://schemas.openxmlformats.org/officeDocument/2006/relationships/image" Target="../media/image3.jpeg"/><Relationship Id="rId3" Type="http://schemas.openxmlformats.org/officeDocument/2006/relationships/image" Target="../media/image2.png"/><Relationship Id="rId2" Type="http://schemas.openxmlformats.org/officeDocument/2006/relationships/tags" Target="../tags/tag38.xml"/><Relationship Id="rId1" Type="http://schemas.openxmlformats.org/officeDocument/2006/relationships/tags" Target="../tags/tag37.xml"/></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14.xml"/><Relationship Id="rId5" Type="http://schemas.openxmlformats.org/officeDocument/2006/relationships/tags" Target="../tags/tag42.xml"/><Relationship Id="rId4" Type="http://schemas.openxmlformats.org/officeDocument/2006/relationships/image" Target="../media/image1.jpeg"/><Relationship Id="rId3" Type="http://schemas.openxmlformats.org/officeDocument/2006/relationships/image" Target="../media/image4.png"/><Relationship Id="rId2" Type="http://schemas.openxmlformats.org/officeDocument/2006/relationships/tags" Target="../tags/tag41.xml"/><Relationship Id="rId1" Type="http://schemas.openxmlformats.org/officeDocument/2006/relationships/tags" Target="../tags/tag40.xml"/></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14.xml"/><Relationship Id="rId4" Type="http://schemas.openxmlformats.org/officeDocument/2006/relationships/tags" Target="../tags/tag44.xml"/><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tags" Target="../tags/tag43.xml"/></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17.xml"/><Relationship Id="rId4" Type="http://schemas.openxmlformats.org/officeDocument/2006/relationships/tags" Target="../tags/tag47.xml"/><Relationship Id="rId3" Type="http://schemas.openxmlformats.org/officeDocument/2006/relationships/image" Target="../media/image1.jpeg"/><Relationship Id="rId2" Type="http://schemas.openxmlformats.org/officeDocument/2006/relationships/tags" Target="../tags/tag46.xml"/><Relationship Id="rId1" Type="http://schemas.openxmlformats.org/officeDocument/2006/relationships/tags" Target="../tags/tag45.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17.xml"/><Relationship Id="rId4" Type="http://schemas.openxmlformats.org/officeDocument/2006/relationships/tags" Target="../tags/tag49.xml"/><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tags" Target="../tags/tag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ctrTitle"/>
            <p:custDataLst>
              <p:tags r:id="rId1"/>
            </p:custDataLst>
          </p:nvPr>
        </p:nvSpPr>
        <p:spPr/>
        <p:txBody>
          <a:bodyPr>
            <a:normAutofit fontScale="90000"/>
          </a:bodyPr>
          <a:lstStyle/>
          <a:p>
            <a:r>
              <a:rPr lang="zh-CN" altLang="en-US">
                <a:sym typeface="+mn-ea"/>
              </a:rPr>
              <a:t>硬件构成、系统认知</a:t>
            </a:r>
            <a:endParaRPr lang="zh-CN" altLang="en-US"/>
          </a:p>
        </p:txBody>
      </p:sp>
      <p:sp>
        <p:nvSpPr>
          <p:cNvPr id="8" name="副标题 7"/>
          <p:cNvSpPr>
            <a:spLocks noGrp="1"/>
          </p:cNvSpPr>
          <p:nvPr>
            <p:ph type="subTitle" idx="1"/>
            <p:custDataLst>
              <p:tags r:id="rId2"/>
            </p:custDataLst>
          </p:nvPr>
        </p:nvSpPr>
        <p:spPr/>
        <p:txBody>
          <a:bodyPr/>
          <a:lstStyle/>
          <a:p>
            <a:r>
              <a:rPr lang="en-US" altLang="zh-CN">
                <a:sym typeface="+mn-ea"/>
              </a:rPr>
              <a:t>Hardware system</a:t>
            </a:r>
            <a:endParaRPr lang="en-US" altLang="zh-CN"/>
          </a:p>
          <a:p>
            <a:endParaRPr lang="en-US" altLang="zh-CN"/>
          </a:p>
        </p:txBody>
      </p:sp>
      <p:sp>
        <p:nvSpPr>
          <p:cNvPr id="9" name="文本框 8"/>
          <p:cNvSpPr txBox="1"/>
          <p:nvPr/>
        </p:nvSpPr>
        <p:spPr>
          <a:xfrm>
            <a:off x="803910" y="2343150"/>
            <a:ext cx="2967355" cy="922020"/>
          </a:xfrm>
          <a:prstGeom prst="rect">
            <a:avLst/>
          </a:prstGeom>
          <a:noFill/>
        </p:spPr>
        <p:txBody>
          <a:bodyPr wrap="square" rtlCol="0">
            <a:spAutoFit/>
          </a:bodyPr>
          <a:p>
            <a:r>
              <a:rPr lang="zh-CN" altLang="en-US" sz="5400" b="1">
                <a:sym typeface="+mn-ea"/>
              </a:rPr>
              <a:t>课件三</a:t>
            </a:r>
            <a:endParaRPr lang="zh-CN" altLang="en-US" sz="5400" b="1">
              <a:solidFill>
                <a:schemeClr val="tx1"/>
              </a:solidFill>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p:tgtEl>
                                          <p:spTgt spid="9"/>
                                        </p:tgtEl>
                                        <p:attrNameLst>
                                          <p:attrName>ppt_y</p:attrName>
                                        </p:attrNameLst>
                                      </p:cBhvr>
                                      <p:tavLst>
                                        <p:tav tm="0">
                                          <p:val>
                                            <p:strVal val="#ppt_y+#ppt_h*1.125000"/>
                                          </p:val>
                                        </p:tav>
                                        <p:tav tm="100000">
                                          <p:val>
                                            <p:strVal val="#ppt_y"/>
                                          </p:val>
                                        </p:tav>
                                      </p:tavLst>
                                    </p:anim>
                                    <p:animEffect transition="in" filter="wipe(up)">
                                      <p:cBhvr>
                                        <p:cTn id="13" dur="500"/>
                                        <p:tgtEl>
                                          <p:spTgt spid="9"/>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 calcmode="lin" valueType="num">
                                      <p:cBhvr additive="base">
                                        <p:cTn id="17" dur="500"/>
                                        <p:tgtEl>
                                          <p:spTgt spid="8">
                                            <p:txEl>
                                              <p:pRg st="0" end="0"/>
                                            </p:txEl>
                                          </p:spTgt>
                                        </p:tgtEl>
                                        <p:attrNameLst>
                                          <p:attrName>ppt_y</p:attrName>
                                        </p:attrNameLst>
                                      </p:cBhvr>
                                      <p:tavLst>
                                        <p:tav tm="0">
                                          <p:val>
                                            <p:strVal val="#ppt_y+#ppt_h*1.125000"/>
                                          </p:val>
                                        </p:tav>
                                        <p:tav tm="100000">
                                          <p:val>
                                            <p:strVal val="#ppt_y"/>
                                          </p:val>
                                        </p:tav>
                                      </p:tavLst>
                                    </p:anim>
                                    <p:animEffect transition="in" filter="wipe(up)">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8"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内容占位符 3"/>
          <p:cNvSpPr>
            <a:spLocks noGrp="1"/>
          </p:cNvSpPr>
          <p:nvPr>
            <p:custDataLst>
              <p:tags r:id="rId1"/>
            </p:custDataLst>
          </p:nvPr>
        </p:nvSpPr>
        <p:spPr>
          <a:xfrm>
            <a:off x="822960" y="1353820"/>
            <a:ext cx="5181600" cy="36055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457200" fontAlgn="auto">
              <a:lnSpc>
                <a:spcPct val="150000"/>
              </a:lnSpc>
            </a:pPr>
            <a:r>
              <a:rPr lang="zh-CN" altLang="en-US" sz="1800">
                <a:solidFill>
                  <a:schemeClr val="tx2">
                    <a:lumMod val="50000"/>
                  </a:schemeClr>
                </a:solidFill>
                <a:latin typeface="+mn-ea"/>
                <a:cs typeface="宋体" panose="02010600030101010101" pitchFamily="2" charset="-122"/>
                <a:sym typeface="+mn-ea"/>
              </a:rPr>
              <a:t>屏幕</a:t>
            </a:r>
            <a:r>
              <a:rPr lang="zh-CN" altLang="en-US" sz="1800">
                <a:solidFill>
                  <a:srgbClr val="000000"/>
                </a:solidFill>
                <a:latin typeface="+mn-ea"/>
                <a:cs typeface="宋体" panose="02010600030101010101" pitchFamily="2" charset="-122"/>
                <a:sym typeface="+mn-ea"/>
              </a:rPr>
              <a:t>是大家最熟悉的部件，是大家对手机最直观的印象，也是手机中占比最大的部分。现在智能手机基本上都采用触摸屏，触摸屏又称为触控面板，是可接收触头等输入讯号的感应式液晶显示装置。手机触摸屏分为两种：电阻屏和电容屏，目前流行的触摸屏多数都为</a:t>
            </a:r>
            <a:r>
              <a:rPr lang="en-US" altLang="zh-CN" sz="1800">
                <a:solidFill>
                  <a:srgbClr val="000000"/>
                </a:solidFill>
                <a:latin typeface="+mn-ea"/>
                <a:cs typeface="宋体" panose="02010600030101010101" pitchFamily="2" charset="-122"/>
                <a:sym typeface="+mn-ea"/>
              </a:rPr>
              <a:t>lens</a:t>
            </a:r>
            <a:r>
              <a:rPr lang="zh-CN" altLang="en-US" sz="1800">
                <a:solidFill>
                  <a:srgbClr val="000000"/>
                </a:solidFill>
                <a:latin typeface="+mn-ea"/>
                <a:cs typeface="宋体" panose="02010600030101010101" pitchFamily="2" charset="-122"/>
                <a:sym typeface="+mn-ea"/>
              </a:rPr>
              <a:t>屏，就是纯平电阻和镜面电容屏。</a:t>
            </a:r>
            <a:endParaRPr lang="en-US" altLang="zh-CN" sz="1800" dirty="0">
              <a:latin typeface="+mn-ea"/>
            </a:endParaRPr>
          </a:p>
        </p:txBody>
      </p:sp>
      <p:pic>
        <p:nvPicPr>
          <p:cNvPr id="2" name="图片 1"/>
          <p:cNvPicPr>
            <a:picLocks noChangeAspect="1"/>
          </p:cNvPicPr>
          <p:nvPr/>
        </p:nvPicPr>
        <p:blipFill>
          <a:blip r:embed="rId2"/>
          <a:stretch>
            <a:fillRect/>
          </a:stretch>
        </p:blipFill>
        <p:spPr>
          <a:xfrm>
            <a:off x="6233795" y="1353820"/>
            <a:ext cx="5341620" cy="3891915"/>
          </a:xfrm>
          <a:prstGeom prst="rect">
            <a:avLst/>
          </a:prstGeom>
        </p:spPr>
      </p:pic>
      <p:sp>
        <p:nvSpPr>
          <p:cNvPr id="8" name="文本框 7"/>
          <p:cNvSpPr txBox="1"/>
          <p:nvPr/>
        </p:nvSpPr>
        <p:spPr>
          <a:xfrm>
            <a:off x="8353425" y="5354320"/>
            <a:ext cx="1493520" cy="337185"/>
          </a:xfrm>
          <a:prstGeom prst="rect">
            <a:avLst/>
          </a:prstGeom>
          <a:noFill/>
        </p:spPr>
        <p:txBody>
          <a:bodyPr wrap="square" rtlCol="0">
            <a:spAutoFit/>
          </a:bodyPr>
          <a:p>
            <a:r>
              <a:rPr lang="zh-CN" altLang="en-US" sz="1600">
                <a:latin typeface="+mn-ea"/>
              </a:rPr>
              <a:t>触控面板</a:t>
            </a:r>
            <a:endParaRPr lang="zh-CN" altLang="en-US" sz="1600">
              <a:latin typeface="+mn-ea"/>
            </a:endParaRPr>
          </a:p>
        </p:txBody>
      </p:sp>
      <p:pic>
        <p:nvPicPr>
          <p:cNvPr id="3" name="图片 2" descr="20149309313"/>
          <p:cNvPicPr>
            <a:picLocks noChangeAspect="1"/>
          </p:cNvPicPr>
          <p:nvPr/>
        </p:nvPicPr>
        <p:blipFill>
          <a:blip r:embed="rId3"/>
          <a:stretch>
            <a:fillRect/>
          </a:stretch>
        </p:blipFill>
        <p:spPr>
          <a:xfrm>
            <a:off x="9034145" y="635"/>
            <a:ext cx="2990300" cy="900007"/>
          </a:xfrm>
          <a:prstGeom prst="rect">
            <a:avLst/>
          </a:prstGeom>
        </p:spPr>
      </p:pic>
    </p:spTree>
    <p:custDataLst>
      <p:tags r:id="rId4"/>
    </p:custData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 presetClass="entr" presetSubtype="1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par>
                          <p:cTn id="13" fill="hold">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p:tgtEl>
                                          <p:spTgt spid="8"/>
                                        </p:tgtEl>
                                        <p:attrNameLst>
                                          <p:attrName>ppt_y</p:attrName>
                                        </p:attrNameLst>
                                      </p:cBhvr>
                                      <p:tavLst>
                                        <p:tav tm="0">
                                          <p:val>
                                            <p:strVal val="#ppt_y+#ppt_h*1.125000"/>
                                          </p:val>
                                        </p:tav>
                                        <p:tav tm="100000">
                                          <p:val>
                                            <p:strVal val="#ppt_y"/>
                                          </p:val>
                                        </p:tav>
                                      </p:tavLst>
                                    </p:anim>
                                    <p:animEffect transition="in" filter="wipe(up)">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内容占位符 3"/>
          <p:cNvSpPr>
            <a:spLocks noGrp="1"/>
          </p:cNvSpPr>
          <p:nvPr>
            <p:custDataLst>
              <p:tags r:id="rId1"/>
            </p:custDataLst>
          </p:nvPr>
        </p:nvSpPr>
        <p:spPr>
          <a:xfrm>
            <a:off x="822960" y="1015365"/>
            <a:ext cx="4669155" cy="22510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450215" fontAlgn="auto">
              <a:lnSpc>
                <a:spcPct val="150000"/>
              </a:lnSpc>
            </a:pPr>
            <a:r>
              <a:rPr lang="zh-CN" altLang="en-US" sz="1800">
                <a:solidFill>
                  <a:schemeClr val="tx2">
                    <a:lumMod val="50000"/>
                  </a:schemeClr>
                </a:solidFill>
                <a:latin typeface="+mn-ea"/>
                <a:cs typeface="宋体" panose="02010600030101010101" pitchFamily="2" charset="-122"/>
                <a:sym typeface="+mn-ea"/>
              </a:rPr>
              <a:t>电池的容量</a:t>
            </a:r>
            <a:r>
              <a:rPr lang="zh-CN" altLang="en-US" sz="1800">
                <a:solidFill>
                  <a:srgbClr val="000000"/>
                </a:solidFill>
                <a:latin typeface="+mn-ea"/>
                <a:cs typeface="宋体" panose="02010600030101010101" pitchFamily="2" charset="-122"/>
                <a:sym typeface="+mn-ea"/>
              </a:rPr>
              <a:t>也是很多人最关心的问题之一。毕竟多媒体时代的来袭，使得手机娱乐功能的应用越来越丰富，手机的使用频率也越来越高。电池容量的多少标志了一款手机的续航能力。</a:t>
            </a:r>
            <a:endParaRPr lang="en-US" altLang="zh-CN" sz="1800" dirty="0">
              <a:latin typeface="+mn-ea"/>
            </a:endParaRPr>
          </a:p>
        </p:txBody>
      </p:sp>
      <p:pic>
        <p:nvPicPr>
          <p:cNvPr id="3" name="图片 2"/>
          <p:cNvPicPr>
            <a:picLocks noChangeAspect="1"/>
          </p:cNvPicPr>
          <p:nvPr/>
        </p:nvPicPr>
        <p:blipFill>
          <a:blip r:embed="rId2"/>
          <a:stretch>
            <a:fillRect/>
          </a:stretch>
        </p:blipFill>
        <p:spPr>
          <a:xfrm>
            <a:off x="6729730" y="1184910"/>
            <a:ext cx="3957955" cy="2388870"/>
          </a:xfrm>
          <a:prstGeom prst="rect">
            <a:avLst/>
          </a:prstGeom>
        </p:spPr>
      </p:pic>
      <p:sp>
        <p:nvSpPr>
          <p:cNvPr id="5" name="内容占位符 3"/>
          <p:cNvSpPr>
            <a:spLocks noGrp="1"/>
          </p:cNvSpPr>
          <p:nvPr>
            <p:custDataLst>
              <p:tags r:id="rId3"/>
            </p:custDataLst>
          </p:nvPr>
        </p:nvSpPr>
        <p:spPr>
          <a:xfrm>
            <a:off x="6374130" y="3858260"/>
            <a:ext cx="4669155" cy="2251075"/>
          </a:xfrm>
          <a:prstGeom prst="rect">
            <a:avLst/>
          </a:prstGeom>
        </p:spPr>
        <p:txBody>
          <a:bodyPr vert="horz" lIns="91440" tIns="45720" rIns="91440" bIns="45720" rtlCol="0">
            <a:normAutofit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450215" fontAlgn="auto">
              <a:lnSpc>
                <a:spcPct val="150000"/>
              </a:lnSpc>
            </a:pPr>
            <a:r>
              <a:rPr lang="zh-CN" altLang="en-US" sz="1800">
                <a:solidFill>
                  <a:schemeClr val="tx2">
                    <a:lumMod val="50000"/>
                  </a:schemeClr>
                </a:solidFill>
                <a:latin typeface="+mn-ea"/>
                <a:cs typeface="宋体" panose="02010600030101010101" pitchFamily="2" charset="-122"/>
                <a:sym typeface="+mn-ea"/>
              </a:rPr>
              <a:t>手机传感器</a:t>
            </a:r>
            <a:r>
              <a:rPr lang="zh-CN" altLang="en-US" sz="1800">
                <a:solidFill>
                  <a:srgbClr val="000000"/>
                </a:solidFill>
                <a:latin typeface="+mn-ea"/>
                <a:cs typeface="宋体" panose="02010600030101010101" pitchFamily="2" charset="-122"/>
                <a:sym typeface="+mn-ea"/>
              </a:rPr>
              <a:t>是手机上通过芯片来感应的元器件。手机里的传感器，比如距离传感器、加速度传感器、重力传感器、陀螺仪、气压计等等。这些传感器就是手机的耳鼻眼手，能够采集周围环境的各种参数给CPU，使得手机具有真正智能的功能。</a:t>
            </a:r>
            <a:endParaRPr lang="zh-CN" altLang="en-US" sz="1800">
              <a:solidFill>
                <a:srgbClr val="000000"/>
              </a:solidFill>
              <a:latin typeface="+mn-ea"/>
              <a:cs typeface="宋体" panose="02010600030101010101" pitchFamily="2" charset="-122"/>
              <a:sym typeface="+mn-ea"/>
            </a:endParaRPr>
          </a:p>
        </p:txBody>
      </p:sp>
      <p:pic>
        <p:nvPicPr>
          <p:cNvPr id="7" name="图片 6"/>
          <p:cNvPicPr>
            <a:picLocks noChangeAspect="1"/>
          </p:cNvPicPr>
          <p:nvPr/>
        </p:nvPicPr>
        <p:blipFill>
          <a:blip r:embed="rId4"/>
          <a:stretch>
            <a:fillRect/>
          </a:stretch>
        </p:blipFill>
        <p:spPr>
          <a:xfrm>
            <a:off x="1178560" y="3858260"/>
            <a:ext cx="3957955" cy="2473960"/>
          </a:xfrm>
          <a:prstGeom prst="rect">
            <a:avLst/>
          </a:prstGeom>
          <a:ln w="3175">
            <a:solidFill>
              <a:schemeClr val="tx1"/>
            </a:solidFill>
          </a:ln>
        </p:spPr>
      </p:pic>
      <p:pic>
        <p:nvPicPr>
          <p:cNvPr id="8" name="图片 7" descr="20149309313"/>
          <p:cNvPicPr>
            <a:picLocks noChangeAspect="1"/>
          </p:cNvPicPr>
          <p:nvPr/>
        </p:nvPicPr>
        <p:blipFill>
          <a:blip r:embed="rId5"/>
          <a:stretch>
            <a:fillRect/>
          </a:stretch>
        </p:blipFill>
        <p:spPr>
          <a:xfrm>
            <a:off x="9034145" y="635"/>
            <a:ext cx="2990300" cy="900007"/>
          </a:xfrm>
          <a:prstGeom prst="rect">
            <a:avLst/>
          </a:prstGeom>
        </p:spPr>
      </p:pic>
    </p:spTree>
    <p:custDataLst>
      <p:tags r:id="rId6"/>
    </p:custData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heckerboard(across)">
                                      <p:cBhvr>
                                        <p:cTn id="11" dur="500"/>
                                        <p:tgtEl>
                                          <p:spTgt spid="3"/>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内容占位符 3"/>
          <p:cNvSpPr>
            <a:spLocks noGrp="1"/>
          </p:cNvSpPr>
          <p:nvPr>
            <p:custDataLst>
              <p:tags r:id="rId1"/>
            </p:custDataLst>
          </p:nvPr>
        </p:nvSpPr>
        <p:spPr>
          <a:xfrm>
            <a:off x="810260" y="902970"/>
            <a:ext cx="5031740" cy="5358130"/>
          </a:xfrm>
          <a:prstGeom prst="rect">
            <a:avLst/>
          </a:prstGeom>
        </p:spPr>
        <p:txBody>
          <a:bodyPr vert="horz" lIns="91440" tIns="45720" rIns="91440" bIns="45720" rtlCol="0">
            <a:normAutofit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450215" fontAlgn="auto">
              <a:lnSpc>
                <a:spcPct val="150000"/>
              </a:lnSpc>
            </a:pPr>
            <a:r>
              <a:rPr lang="zh-CN" altLang="en-US" sz="1800">
                <a:solidFill>
                  <a:schemeClr val="tx2">
                    <a:lumMod val="50000"/>
                  </a:schemeClr>
                </a:solidFill>
                <a:latin typeface="+mn-ea"/>
                <a:cs typeface="宋体" panose="02010600030101010101" pitchFamily="2" charset="-122"/>
                <a:sym typeface="+mn-ea"/>
              </a:rPr>
              <a:t>摄像头</a:t>
            </a:r>
            <a:r>
              <a:rPr lang="zh-CN" altLang="en-US" sz="1800">
                <a:solidFill>
                  <a:srgbClr val="000000"/>
                </a:solidFill>
                <a:latin typeface="+mn-ea"/>
                <a:cs typeface="宋体" panose="02010600030101010101" pitchFamily="2" charset="-122"/>
                <a:sym typeface="+mn-ea"/>
              </a:rPr>
              <a:t>也是喜欢拍照人群购买手机的一个重要参考标准。像素数包括有效像素（</a:t>
            </a:r>
            <a:r>
              <a:rPr lang="en-US" altLang="zh-CN" sz="1800">
                <a:solidFill>
                  <a:srgbClr val="000000"/>
                </a:solidFill>
                <a:latin typeface="+mn-ea"/>
                <a:cs typeface="宋体" panose="02010600030101010101" pitchFamily="2" charset="-122"/>
                <a:sym typeface="+mn-ea"/>
              </a:rPr>
              <a:t>Effective Pixels</a:t>
            </a:r>
            <a:r>
              <a:rPr lang="zh-CN" altLang="en-US" sz="1800">
                <a:solidFill>
                  <a:srgbClr val="000000"/>
                </a:solidFill>
                <a:latin typeface="+mn-ea"/>
                <a:cs typeface="宋体" panose="02010600030101010101" pitchFamily="2" charset="-122"/>
                <a:sym typeface="+mn-ea"/>
              </a:rPr>
              <a:t>）和最大像素（</a:t>
            </a:r>
            <a:r>
              <a:rPr lang="en-US" altLang="zh-CN" sz="1800">
                <a:solidFill>
                  <a:srgbClr val="000000"/>
                </a:solidFill>
                <a:latin typeface="+mn-ea"/>
                <a:cs typeface="宋体" panose="02010600030101010101" pitchFamily="2" charset="-122"/>
                <a:sym typeface="+mn-ea"/>
              </a:rPr>
              <a:t>Maximum Pixels</a:t>
            </a:r>
            <a:r>
              <a:rPr lang="zh-CN" altLang="en-US" sz="1800">
                <a:solidFill>
                  <a:srgbClr val="000000"/>
                </a:solidFill>
                <a:latin typeface="+mn-ea"/>
                <a:cs typeface="宋体" panose="02010600030101010101" pitchFamily="2" charset="-122"/>
                <a:sym typeface="+mn-ea"/>
              </a:rPr>
              <a:t>）。与最大像素不同的是有效像素数是指真正参与感光成像的像素值，而最高像素的数值是感光器件的真实像素。在选购摄像头时还会遇到光圈这个参数，光圈大小一般用</a:t>
            </a:r>
            <a:r>
              <a:rPr lang="en-US" altLang="zh-CN" sz="1800">
                <a:solidFill>
                  <a:srgbClr val="000000"/>
                </a:solidFill>
                <a:latin typeface="+mn-ea"/>
                <a:cs typeface="宋体" panose="02010600030101010101" pitchFamily="2" charset="-122"/>
                <a:sym typeface="+mn-ea"/>
              </a:rPr>
              <a:t>F</a:t>
            </a:r>
            <a:r>
              <a:rPr lang="zh-CN" altLang="en-US" sz="1800">
                <a:solidFill>
                  <a:srgbClr val="000000"/>
                </a:solidFill>
                <a:latin typeface="+mn-ea"/>
                <a:cs typeface="宋体" panose="02010600030101010101" pitchFamily="2" charset="-122"/>
                <a:sym typeface="+mn-ea"/>
              </a:rPr>
              <a:t>值表示，</a:t>
            </a:r>
            <a:r>
              <a:rPr lang="en-US" altLang="zh-CN" sz="1800">
                <a:solidFill>
                  <a:srgbClr val="000000"/>
                </a:solidFill>
                <a:latin typeface="+mn-ea"/>
                <a:cs typeface="宋体" panose="02010600030101010101" pitchFamily="2" charset="-122"/>
                <a:sym typeface="+mn-ea"/>
              </a:rPr>
              <a:t>F</a:t>
            </a:r>
            <a:r>
              <a:rPr lang="zh-CN" altLang="en-US" sz="1800">
                <a:solidFill>
                  <a:srgbClr val="000000"/>
                </a:solidFill>
                <a:latin typeface="+mn-ea"/>
                <a:cs typeface="宋体" panose="02010600030101010101" pitchFamily="2" charset="-122"/>
                <a:sym typeface="+mn-ea"/>
              </a:rPr>
              <a:t>值越大，光圈越小。大光圈意味着同样环境下，照片会变得更明亮，特别是弱光环境下帮助会更加明显。</a:t>
            </a:r>
            <a:endParaRPr lang="zh-CN" altLang="en-US" sz="1800">
              <a:solidFill>
                <a:srgbClr val="000000"/>
              </a:solidFill>
              <a:latin typeface="+mn-ea"/>
              <a:cs typeface="宋体" panose="02010600030101010101" pitchFamily="2" charset="-122"/>
              <a:sym typeface="+mn-ea"/>
            </a:endParaRPr>
          </a:p>
          <a:p>
            <a:pPr indent="450215" fontAlgn="auto">
              <a:lnSpc>
                <a:spcPct val="150000"/>
              </a:lnSpc>
            </a:pPr>
            <a:r>
              <a:rPr lang="zh-CN" altLang="en-US" sz="1800">
                <a:solidFill>
                  <a:srgbClr val="000000"/>
                </a:solidFill>
                <a:latin typeface="+mn-ea"/>
                <a:cs typeface="宋体" panose="02010600030101010101" pitchFamily="2" charset="-122"/>
                <a:sym typeface="+mn-ea"/>
              </a:rPr>
              <a:t>由于手机摄像头产品、技术等限制，还无法和真正的相机相提并论，不过相信手机摄像头会随着技术发展越来越接近专业相机的拍照效果。</a:t>
            </a:r>
            <a:endParaRPr lang="en-US" altLang="zh-CN" sz="1800" dirty="0">
              <a:latin typeface="+mn-ea"/>
            </a:endParaRPr>
          </a:p>
        </p:txBody>
      </p:sp>
      <p:pic>
        <p:nvPicPr>
          <p:cNvPr id="2" name="图片 1"/>
          <p:cNvPicPr>
            <a:picLocks noChangeAspect="1"/>
          </p:cNvPicPr>
          <p:nvPr/>
        </p:nvPicPr>
        <p:blipFill>
          <a:blip r:embed="rId2"/>
          <a:stretch>
            <a:fillRect/>
          </a:stretch>
        </p:blipFill>
        <p:spPr>
          <a:xfrm>
            <a:off x="6213475" y="1506855"/>
            <a:ext cx="5322570" cy="3326765"/>
          </a:xfrm>
          <a:prstGeom prst="rect">
            <a:avLst/>
          </a:prstGeom>
          <a:ln w="3175">
            <a:solidFill>
              <a:schemeClr val="tx1"/>
            </a:solidFill>
          </a:ln>
        </p:spPr>
      </p:pic>
      <p:sp>
        <p:nvSpPr>
          <p:cNvPr id="8" name="文本框 7"/>
          <p:cNvSpPr txBox="1"/>
          <p:nvPr/>
        </p:nvSpPr>
        <p:spPr>
          <a:xfrm>
            <a:off x="8416290" y="5078730"/>
            <a:ext cx="1493520" cy="337185"/>
          </a:xfrm>
          <a:prstGeom prst="rect">
            <a:avLst/>
          </a:prstGeom>
          <a:noFill/>
        </p:spPr>
        <p:txBody>
          <a:bodyPr wrap="square" rtlCol="0">
            <a:spAutoFit/>
          </a:bodyPr>
          <a:p>
            <a:r>
              <a:rPr lang="zh-CN" altLang="en-US" sz="1600">
                <a:latin typeface="+mn-ea"/>
              </a:rPr>
              <a:t>后置双摄</a:t>
            </a:r>
            <a:endParaRPr lang="zh-CN" altLang="en-US" sz="1600">
              <a:latin typeface="+mn-ea"/>
            </a:endParaRPr>
          </a:p>
        </p:txBody>
      </p:sp>
      <p:pic>
        <p:nvPicPr>
          <p:cNvPr id="3" name="图片 2" descr="20149309313"/>
          <p:cNvPicPr>
            <a:picLocks noChangeAspect="1"/>
          </p:cNvPicPr>
          <p:nvPr/>
        </p:nvPicPr>
        <p:blipFill>
          <a:blip r:embed="rId3"/>
          <a:stretch>
            <a:fillRect/>
          </a:stretch>
        </p:blipFill>
        <p:spPr>
          <a:xfrm>
            <a:off x="9034145" y="635"/>
            <a:ext cx="2990300" cy="900007"/>
          </a:xfrm>
          <a:prstGeom prst="rect">
            <a:avLst/>
          </a:prstGeom>
        </p:spPr>
      </p:pic>
    </p:spTree>
    <p:custDataLst>
      <p:tags r:id="rId4"/>
    </p:custDataLst>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Scale>
                                      <p:cBhvr>
                                        <p:cTn id="11" dur="5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500" decel="50000" fill="hold">
                                          <p:stCondLst>
                                            <p:cond delay="0"/>
                                          </p:stCondLst>
                                        </p:cTn>
                                        <p:tgtEl>
                                          <p:spTgt spid="2"/>
                                        </p:tgtEl>
                                        <p:attrNameLst>
                                          <p:attrName>ppt_x</p:attrName>
                                          <p:attrName>ppt_y</p:attrName>
                                        </p:attrNameLst>
                                      </p:cBhvr>
                                    </p:animMotion>
                                    <p:animEffect transition="in" filter="fade">
                                      <p:cBhvr>
                                        <p:cTn id="13" dur="500"/>
                                        <p:tgtEl>
                                          <p:spTgt spid="2"/>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p:tgtEl>
                                          <p:spTgt spid="8"/>
                                        </p:tgtEl>
                                        <p:attrNameLst>
                                          <p:attrName>ppt_y</p:attrName>
                                        </p:attrNameLst>
                                      </p:cBhvr>
                                      <p:tavLst>
                                        <p:tav tm="0">
                                          <p:val>
                                            <p:strVal val="#ppt_y+#ppt_h*1.125000"/>
                                          </p:val>
                                        </p:tav>
                                        <p:tav tm="100000">
                                          <p:val>
                                            <p:strVal val="#ppt_y"/>
                                          </p:val>
                                        </p:tav>
                                      </p:tavLst>
                                    </p:anim>
                                    <p:animEffect transition="in" filter="wipe(up)">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内容占位符 3"/>
          <p:cNvSpPr>
            <a:spLocks noGrp="1"/>
          </p:cNvSpPr>
          <p:nvPr>
            <p:custDataLst>
              <p:tags r:id="rId1"/>
            </p:custDataLst>
          </p:nvPr>
        </p:nvSpPr>
        <p:spPr>
          <a:xfrm>
            <a:off x="798195" y="1479550"/>
            <a:ext cx="5031740" cy="3164840"/>
          </a:xfrm>
          <a:prstGeom prst="rect">
            <a:avLst/>
          </a:prstGeom>
        </p:spPr>
        <p:txBody>
          <a:bodyPr vert="horz" lIns="91440" tIns="45720" rIns="91440" bIns="45720" rtlCol="0">
            <a:normAutofit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450215" fontAlgn="auto">
              <a:lnSpc>
                <a:spcPct val="150000"/>
              </a:lnSpc>
            </a:pPr>
            <a:r>
              <a:rPr sz="1800">
                <a:solidFill>
                  <a:srgbClr val="000000"/>
                </a:solidFill>
                <a:latin typeface="+mn-ea"/>
                <a:cs typeface="宋体" panose="02010600030101010101" pitchFamily="2" charset="-122"/>
                <a:sym typeface="+mn-ea"/>
              </a:rPr>
              <a:t>手机里边有很多跟射频相关的芯片，叫做</a:t>
            </a:r>
            <a:r>
              <a:rPr sz="1800">
                <a:solidFill>
                  <a:schemeClr val="tx2">
                    <a:lumMod val="50000"/>
                  </a:schemeClr>
                </a:solidFill>
                <a:latin typeface="+mn-ea"/>
                <a:cs typeface="宋体" panose="02010600030101010101" pitchFamily="2" charset="-122"/>
                <a:sym typeface="+mn-ea"/>
              </a:rPr>
              <a:t>射频芯片</a:t>
            </a:r>
            <a:r>
              <a:rPr sz="1800">
                <a:solidFill>
                  <a:srgbClr val="000000"/>
                </a:solidFill>
                <a:latin typeface="+mn-ea"/>
                <a:cs typeface="宋体" panose="02010600030101010101" pitchFamily="2" charset="-122"/>
                <a:sym typeface="+mn-ea"/>
              </a:rPr>
              <a:t>，主要包括射频发射芯片、GPS导航天线芯片、WIFI无线网络芯片、NFC近场传输芯片、蓝牙芯片等，这些芯片的数量和性能，决定了手机通信手段的多少和通信能力的强弱。</a:t>
            </a:r>
            <a:endParaRPr sz="1800">
              <a:solidFill>
                <a:srgbClr val="000000"/>
              </a:solidFill>
              <a:latin typeface="+mn-ea"/>
              <a:cs typeface="宋体" panose="02010600030101010101" pitchFamily="2" charset="-122"/>
              <a:sym typeface="+mn-ea"/>
            </a:endParaRPr>
          </a:p>
        </p:txBody>
      </p:sp>
      <p:pic>
        <p:nvPicPr>
          <p:cNvPr id="2" name="图片 1"/>
          <p:cNvPicPr>
            <a:picLocks noChangeAspect="1"/>
          </p:cNvPicPr>
          <p:nvPr/>
        </p:nvPicPr>
        <p:blipFill>
          <a:blip r:embed="rId2"/>
          <a:stretch>
            <a:fillRect/>
          </a:stretch>
        </p:blipFill>
        <p:spPr>
          <a:xfrm>
            <a:off x="6313170" y="1474470"/>
            <a:ext cx="5071745" cy="3169920"/>
          </a:xfrm>
          <a:prstGeom prst="rect">
            <a:avLst/>
          </a:prstGeom>
        </p:spPr>
      </p:pic>
      <p:sp>
        <p:nvSpPr>
          <p:cNvPr id="3" name="文本框 2"/>
          <p:cNvSpPr txBox="1"/>
          <p:nvPr/>
        </p:nvSpPr>
        <p:spPr>
          <a:xfrm>
            <a:off x="6313170" y="4732020"/>
            <a:ext cx="5071745" cy="337185"/>
          </a:xfrm>
          <a:prstGeom prst="rect">
            <a:avLst/>
          </a:prstGeom>
          <a:noFill/>
        </p:spPr>
        <p:txBody>
          <a:bodyPr wrap="square" rtlCol="0" anchor="t">
            <a:spAutoFit/>
          </a:bodyPr>
          <a:p>
            <a:pPr algn="ctr"/>
            <a:r>
              <a:rPr lang="zh-CN" altLang="en-US" sz="1600"/>
              <a:t>射频收发芯片WTR1625L_索尼Xperia Z2</a:t>
            </a:r>
            <a:endParaRPr lang="zh-CN" altLang="en-US" sz="1600"/>
          </a:p>
        </p:txBody>
      </p:sp>
      <p:pic>
        <p:nvPicPr>
          <p:cNvPr id="5" name="图片 4" descr="20149309313"/>
          <p:cNvPicPr>
            <a:picLocks noChangeAspect="1"/>
          </p:cNvPicPr>
          <p:nvPr/>
        </p:nvPicPr>
        <p:blipFill>
          <a:blip r:embed="rId3"/>
          <a:stretch>
            <a:fillRect/>
          </a:stretch>
        </p:blipFill>
        <p:spPr>
          <a:xfrm>
            <a:off x="9034145" y="635"/>
            <a:ext cx="2990300" cy="900007"/>
          </a:xfrm>
          <a:prstGeom prst="rect">
            <a:avLst/>
          </a:prstGeom>
        </p:spPr>
      </p:pic>
    </p:spTree>
    <p:custDataLst>
      <p:tags r:id="rId4"/>
    </p:custDataLst>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500"/>
                                        <p:tgtEl>
                                          <p:spTgt spid="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heckerboard(across)">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custDataLst>
              <p:tags r:id="rId1"/>
            </p:custDataLst>
          </p:nvPr>
        </p:nvSpPr>
        <p:spPr>
          <a:xfrm>
            <a:off x="3460585" y="2493681"/>
            <a:ext cx="1405965" cy="1454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normAutofit/>
          </a:bodyPr>
          <a:p>
            <a:pPr algn="ctr"/>
            <a:r>
              <a:rPr lang="en-US" altLang="zh-CN" sz="8800">
                <a:solidFill>
                  <a:schemeClr val="tx1"/>
                </a:solidFill>
              </a:rPr>
              <a:t>2</a:t>
            </a:r>
            <a:endParaRPr lang="en-US" altLang="zh-CN" sz="8800">
              <a:solidFill>
                <a:schemeClr val="tx1"/>
              </a:solidFill>
            </a:endParaRPr>
          </a:p>
        </p:txBody>
      </p:sp>
      <p:sp>
        <p:nvSpPr>
          <p:cNvPr id="10" name="标题 9"/>
          <p:cNvSpPr>
            <a:spLocks noGrp="1"/>
          </p:cNvSpPr>
          <p:nvPr>
            <p:custDataLst>
              <p:tags r:id="rId2"/>
            </p:custDataLst>
          </p:nvPr>
        </p:nvSpPr>
        <p:spPr>
          <a:xfrm>
            <a:off x="211455" y="3790315"/>
            <a:ext cx="7648575" cy="1068070"/>
          </a:xfrm>
          <a:prstGeom prst="rect">
            <a:avLst/>
          </a:prstGeom>
        </p:spPr>
        <p:txBody>
          <a:bodyPr vert="horz" lIns="90000" tIns="46800" rIns="90000" bIns="46800" rtlCol="0" anchor="b">
            <a:normAutofit/>
          </a:bodyPr>
          <a:lstStyle>
            <a:lvl1pPr algn="l"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algn="ctr"/>
            <a:r>
              <a:rPr lang="en-US" altLang="zh-CN" sz="5400">
                <a:latin typeface="+mj-ea"/>
                <a:sym typeface="+mn-ea"/>
              </a:rPr>
              <a:t>智能手机操作系统</a:t>
            </a:r>
            <a:endParaRPr lang="en-US" altLang="zh-CN" sz="5400"/>
          </a:p>
        </p:txBody>
      </p:sp>
    </p:spTree>
    <p:custDataLst>
      <p:tags r:id="rId3"/>
    </p:custData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 presetClass="entr" presetSubtype="12"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838200" y="499745"/>
            <a:ext cx="10515600" cy="1325563"/>
          </a:xfrm>
        </p:spPr>
        <p:txBody>
          <a:bodyPr vert="horz" wrap="square" lIns="91440" tIns="45720" rIns="91440" bIns="45720" rtlCol="0" anchor="ctr">
            <a:normAutofit/>
          </a:bodyPr>
          <a:lstStyle/>
          <a:p>
            <a:r>
              <a:rPr lang="en-US" altLang="zh-CN" sz="3600" dirty="0">
                <a:solidFill>
                  <a:schemeClr val="tx1"/>
                </a:solidFill>
              </a:rPr>
              <a:t>智能手机操作系统</a:t>
            </a:r>
            <a:br>
              <a:rPr lang="en-US" altLang="zh-CN" sz="3600" dirty="0">
                <a:solidFill>
                  <a:schemeClr val="tx1"/>
                </a:solidFill>
              </a:rPr>
            </a:br>
            <a:r>
              <a:rPr lang="en-US" altLang="zh-CN" sz="2400" dirty="0">
                <a:solidFill>
                  <a:schemeClr val="tx2">
                    <a:lumMod val="50000"/>
                  </a:schemeClr>
                </a:solidFill>
              </a:rPr>
              <a:t>smart phone operating system</a:t>
            </a:r>
            <a:endParaRPr lang="en-US" altLang="zh-CN" sz="2400" dirty="0">
              <a:solidFill>
                <a:schemeClr val="tx2">
                  <a:lumMod val="50000"/>
                </a:schemeClr>
              </a:solidFill>
            </a:endParaRPr>
          </a:p>
        </p:txBody>
      </p:sp>
      <p:sp>
        <p:nvSpPr>
          <p:cNvPr id="3" name="内容占位符 2"/>
          <p:cNvSpPr>
            <a:spLocks noGrp="1"/>
          </p:cNvSpPr>
          <p:nvPr>
            <p:ph idx="1"/>
            <p:custDataLst>
              <p:tags r:id="rId2"/>
            </p:custDataLst>
          </p:nvPr>
        </p:nvSpPr>
        <p:spPr>
          <a:xfrm>
            <a:off x="838200" y="1925320"/>
            <a:ext cx="10515600" cy="2272030"/>
          </a:xfrm>
        </p:spPr>
        <p:txBody>
          <a:bodyPr>
            <a:normAutofit fontScale="90000"/>
          </a:bodyPr>
          <a:lstStyle/>
          <a:p>
            <a:pPr algn="just" fontAlgn="auto">
              <a:lnSpc>
                <a:spcPct val="150000"/>
              </a:lnSpc>
            </a:pPr>
            <a:r>
              <a:rPr lang="zh-CN" altLang="en-US" sz="1800" dirty="0"/>
              <a:t>操作系统也是消费者购买智能手机的一个参考因素。对手机性能比较关心的用户也会想要了解智能手机操作系统，了解目前市场上的操作系统都有哪些，哪种手机操作系统比较好用。</a:t>
            </a:r>
            <a:endParaRPr lang="zh-CN" altLang="en-US" sz="1800" dirty="0"/>
          </a:p>
          <a:p>
            <a:pPr marL="0" indent="0" algn="just" fontAlgn="auto">
              <a:lnSpc>
                <a:spcPct val="150000"/>
              </a:lnSpc>
              <a:buNone/>
            </a:pPr>
            <a:endParaRPr lang="zh-CN" altLang="en-US" sz="1800" dirty="0"/>
          </a:p>
          <a:p>
            <a:pPr algn="just" fontAlgn="auto">
              <a:lnSpc>
                <a:spcPct val="150000"/>
              </a:lnSpc>
            </a:pPr>
            <a:r>
              <a:rPr lang="zh-CN" altLang="en-US" sz="1800" dirty="0"/>
              <a:t>根据目前市场容量、竞争状态和应用状况等查看得出，现在手机操作系统主要有Android和iOS是两大主流手机操作系统，如图所示。为了更深入地了解操作系统，下表对这两款手机操作系统的优点进行了分析。</a:t>
            </a:r>
            <a:endParaRPr lang="zh-CN" altLang="en-US" sz="1800" dirty="0"/>
          </a:p>
        </p:txBody>
      </p:sp>
      <p:pic>
        <p:nvPicPr>
          <p:cNvPr id="4" name="图片 3" descr="20149309313"/>
          <p:cNvPicPr>
            <a:picLocks noChangeAspect="1"/>
          </p:cNvPicPr>
          <p:nvPr/>
        </p:nvPicPr>
        <p:blipFill>
          <a:blip r:embed="rId3"/>
          <a:stretch>
            <a:fillRect/>
          </a:stretch>
        </p:blipFill>
        <p:spPr>
          <a:xfrm>
            <a:off x="9034145" y="635"/>
            <a:ext cx="2990300" cy="900007"/>
          </a:xfrm>
          <a:prstGeom prst="rect">
            <a:avLst/>
          </a:prstGeom>
        </p:spPr>
      </p:pic>
    </p:spTree>
    <p:custDataLst>
      <p:tags r:id="rId4"/>
    </p:custData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par>
                          <p:cTn id="9" fill="hold">
                            <p:stCondLst>
                              <p:cond delay="500"/>
                            </p:stCondLst>
                            <p:childTnLst>
                              <p:par>
                                <p:cTn id="10" presetID="5" presetClass="entr" presetSubtype="1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par>
                          <p:cTn id="13" fill="hold">
                            <p:stCondLst>
                              <p:cond delay="1000"/>
                            </p:stCondLst>
                            <p:childTnLst>
                              <p:par>
                                <p:cTn id="14" presetID="5" presetClass="entr" presetSubtype="10"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checkerboard(across)">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 name="图片 20" descr="2016手机操作系统市场份额占比"/>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a:xfrm>
            <a:off x="2616835" y="1224915"/>
            <a:ext cx="6958965" cy="3900805"/>
          </a:xfrm>
          <a:prstGeom prst="rect">
            <a:avLst/>
          </a:prstGeom>
          <a:noFill/>
          <a:ln>
            <a:noFill/>
          </a:ln>
        </p:spPr>
      </p:pic>
      <p:sp>
        <p:nvSpPr>
          <p:cNvPr id="101" name="文本框 100"/>
          <p:cNvSpPr txBox="1"/>
          <p:nvPr/>
        </p:nvSpPr>
        <p:spPr>
          <a:xfrm>
            <a:off x="3556000" y="5300980"/>
            <a:ext cx="5080000" cy="337185"/>
          </a:xfrm>
          <a:prstGeom prst="rect">
            <a:avLst/>
          </a:prstGeom>
          <a:noFill/>
          <a:ln w="9525">
            <a:noFill/>
          </a:ln>
        </p:spPr>
        <p:txBody>
          <a:bodyPr>
            <a:spAutoFit/>
          </a:bodyPr>
          <a:p>
            <a:pPr indent="0" algn="ctr"/>
            <a:r>
              <a:rPr lang="en-US" altLang="zh-CN" sz="1600" b="0">
                <a:solidFill>
                  <a:srgbClr val="000000"/>
                </a:solidFill>
                <a:latin typeface="+mn-ea"/>
                <a:cs typeface="宋体" panose="02010600030101010101" pitchFamily="2" charset="-122"/>
              </a:rPr>
              <a:t>2009-2016</a:t>
            </a:r>
            <a:r>
              <a:rPr lang="zh-CN" altLang="en-US" sz="1600" b="0">
                <a:solidFill>
                  <a:srgbClr val="000000"/>
                </a:solidFill>
                <a:latin typeface="+mn-ea"/>
                <a:cs typeface="宋体" panose="02010600030101010101" pitchFamily="2" charset="-122"/>
              </a:rPr>
              <a:t>移动操作系统市场份额占比</a:t>
            </a:r>
            <a:endParaRPr lang="zh-CN" altLang="en-US" sz="1600">
              <a:latin typeface="+mn-ea"/>
            </a:endParaRPr>
          </a:p>
        </p:txBody>
      </p:sp>
      <p:pic>
        <p:nvPicPr>
          <p:cNvPr id="2" name="图片 1" descr="20149309313"/>
          <p:cNvPicPr>
            <a:picLocks noChangeAspect="1"/>
          </p:cNvPicPr>
          <p:nvPr/>
        </p:nvPicPr>
        <p:blipFill>
          <a:blip r:embed="rId2"/>
          <a:stretch>
            <a:fillRect/>
          </a:stretch>
        </p:blipFill>
        <p:spPr>
          <a:xfrm>
            <a:off x="9034145" y="635"/>
            <a:ext cx="2990300" cy="900007"/>
          </a:xfrm>
          <a:prstGeom prst="rect">
            <a:avLst/>
          </a:prstGeom>
        </p:spPr>
      </p:pic>
    </p:spTree>
    <p:custDataLst>
      <p:tags r:id="rId3"/>
    </p:custData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1"/>
                                        </p:tgtEl>
                                        <p:attrNameLst>
                                          <p:attrName>style.visibility</p:attrName>
                                        </p:attrNameLst>
                                      </p:cBhvr>
                                      <p:to>
                                        <p:strVal val="visible"/>
                                      </p:to>
                                    </p:set>
                                    <p:anim calcmode="lin" valueType="num">
                                      <p:cBhvr additive="base">
                                        <p:cTn id="11" dur="500" fill="hold"/>
                                        <p:tgtEl>
                                          <p:spTgt spid="101"/>
                                        </p:tgtEl>
                                        <p:attrNameLst>
                                          <p:attrName>ppt_x</p:attrName>
                                        </p:attrNameLst>
                                      </p:cBhvr>
                                      <p:tavLst>
                                        <p:tav tm="0">
                                          <p:val>
                                            <p:strVal val="#ppt_x"/>
                                          </p:val>
                                        </p:tav>
                                        <p:tav tm="100000">
                                          <p:val>
                                            <p:strVal val="#ppt_x"/>
                                          </p:val>
                                        </p:tav>
                                      </p:tavLst>
                                    </p:anim>
                                    <p:anim calcmode="lin" valueType="num">
                                      <p:cBhvr additive="base">
                                        <p:cTn id="12" dur="500" fill="hold"/>
                                        <p:tgtEl>
                                          <p:spTgt spid="1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wrap="square" lIns="91440" tIns="45720" rIns="91440" bIns="45720" rtlCol="0" anchor="ctr">
            <a:normAutofit/>
          </a:bodyPr>
          <a:lstStyle/>
          <a:p>
            <a:r>
              <a:rPr lang="zh-CN" altLang="en-US" sz="2800" dirty="0">
                <a:solidFill>
                  <a:schemeClr val="tx1"/>
                </a:solidFill>
              </a:rPr>
              <a:t>根据上述统计表得出：</a:t>
            </a:r>
            <a:endParaRPr lang="zh-CN" altLang="en-US" sz="2800" dirty="0">
              <a:solidFill>
                <a:schemeClr val="tx1"/>
              </a:solidFill>
            </a:endParaRPr>
          </a:p>
        </p:txBody>
      </p:sp>
      <p:sp>
        <p:nvSpPr>
          <p:cNvPr id="3" name="内容占位符 2"/>
          <p:cNvSpPr>
            <a:spLocks noGrp="1"/>
          </p:cNvSpPr>
          <p:nvPr>
            <p:ph sz="half" idx="1"/>
            <p:custDataLst>
              <p:tags r:id="rId2"/>
            </p:custDataLst>
          </p:nvPr>
        </p:nvSpPr>
        <p:spPr/>
        <p:txBody>
          <a:bodyPr vert="horz" lIns="91440" tIns="45720" rIns="91440" bIns="45720" rtlCol="0">
            <a:normAutofit/>
          </a:bodyPr>
          <a:lstStyle/>
          <a:p>
            <a:pPr indent="-446405" fontAlgn="auto">
              <a:lnSpc>
                <a:spcPct val="150000"/>
              </a:lnSpc>
            </a:pPr>
            <a:r>
              <a:rPr lang="en-US" altLang="zh-CN" sz="1800" dirty="0">
                <a:solidFill>
                  <a:schemeClr val="tx2">
                    <a:lumMod val="50000"/>
                  </a:schemeClr>
                </a:solidFill>
              </a:rPr>
              <a:t>Android平台</a:t>
            </a:r>
            <a:r>
              <a:rPr lang="en-US" altLang="zh-CN" sz="1800" dirty="0"/>
              <a:t>最大优势是开放性，允许任何移动终端厂商、用户和应用开发商加入到Android 联盟中来，允许众多的厂商推出功能各具特色的应用产品。平台提供给第三方开发商宽泛、自由的开发环境，由此会诞生丰富的、实用性好、新颖、别致的应用。产品具备触摸屏、高级图形显示和上网功能，界面友好，是移动终端的Web 应用平台。</a:t>
            </a:r>
            <a:endParaRPr lang="en-US" altLang="zh-CN" sz="1800" dirty="0"/>
          </a:p>
        </p:txBody>
      </p:sp>
      <p:sp>
        <p:nvSpPr>
          <p:cNvPr id="4" name="内容占位符 3"/>
          <p:cNvSpPr>
            <a:spLocks noGrp="1"/>
          </p:cNvSpPr>
          <p:nvPr>
            <p:ph sz="half" idx="2"/>
            <p:custDataLst>
              <p:tags r:id="rId3"/>
            </p:custDataLst>
          </p:nvPr>
        </p:nvSpPr>
        <p:spPr/>
        <p:txBody>
          <a:bodyPr vert="horz" lIns="91440" tIns="45720" rIns="91440" bIns="45720" rtlCol="0">
            <a:normAutofit/>
          </a:bodyPr>
          <a:lstStyle/>
          <a:p>
            <a:pPr indent="-446405" fontAlgn="auto">
              <a:lnSpc>
                <a:spcPct val="150000"/>
              </a:lnSpc>
            </a:pPr>
            <a:r>
              <a:rPr lang="en-US" altLang="zh-CN" sz="1800" dirty="0">
                <a:solidFill>
                  <a:schemeClr val="tx2">
                    <a:lumMod val="50000"/>
                  </a:schemeClr>
                </a:solidFill>
              </a:rPr>
              <a:t>iOS</a:t>
            </a:r>
            <a:r>
              <a:rPr lang="en-US" altLang="zh-CN" sz="1800" dirty="0"/>
              <a:t>作为苹果移动设备iPhone和iPad的操作系统，在App Store的推动之下，才成为了世界上引领潮流的操作系统之一。原本这个系统名为“iPhone OS”，直到2010年6月7日WWDC大会上宣布改名为“iOS”。</a:t>
            </a:r>
            <a:endParaRPr lang="en-US" altLang="zh-CN" sz="1800" dirty="0"/>
          </a:p>
        </p:txBody>
      </p:sp>
      <p:pic>
        <p:nvPicPr>
          <p:cNvPr id="5" name="图片 4" descr="20149309313"/>
          <p:cNvPicPr>
            <a:picLocks noChangeAspect="1"/>
          </p:cNvPicPr>
          <p:nvPr/>
        </p:nvPicPr>
        <p:blipFill>
          <a:blip r:embed="rId4"/>
          <a:stretch>
            <a:fillRect/>
          </a:stretch>
        </p:blipFill>
        <p:spPr>
          <a:xfrm>
            <a:off x="9034145" y="635"/>
            <a:ext cx="2990300" cy="900007"/>
          </a:xfrm>
          <a:prstGeom prst="rect">
            <a:avLst/>
          </a:prstGeom>
        </p:spPr>
      </p:pic>
    </p:spTree>
    <p:custDataLst>
      <p:tags r:id="rId5"/>
    </p:custDataLst>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 presetClass="entr" presetSubtype="1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par>
                          <p:cTn id="13" fill="hold">
                            <p:stCondLst>
                              <p:cond delay="1000"/>
                            </p:stCondLst>
                            <p:childTnLst>
                              <p:par>
                                <p:cTn id="14" presetID="5" presetClass="entr" presetSubtype="10" fill="hold" grpId="0" nodeType="after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checkerboard(across)">
                                      <p:cBhvr>
                                        <p:cTn id="16"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custDataLst>
              <p:tags r:id="rId1"/>
            </p:custDataLst>
          </p:nvPr>
        </p:nvSpPr>
        <p:spPr>
          <a:xfrm>
            <a:off x="838200" y="365125"/>
            <a:ext cx="10515600" cy="1325563"/>
          </a:xfrm>
          <a:prstGeom prst="rect">
            <a:avLst/>
          </a:prstGeom>
        </p:spPr>
        <p:txBody>
          <a:bodyPr vert="horz" wrap="square"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800">
                <a:solidFill>
                  <a:srgbClr val="000000"/>
                </a:solidFill>
                <a:latin typeface="+mj-ea"/>
                <a:cs typeface="宋体" panose="02010600030101010101" pitchFamily="2" charset="-122"/>
                <a:sym typeface="+mn-ea"/>
              </a:rPr>
              <a:t>iOS </a:t>
            </a:r>
            <a:r>
              <a:rPr lang="zh-CN" altLang="en-US" sz="2800">
                <a:solidFill>
                  <a:srgbClr val="000000"/>
                </a:solidFill>
                <a:latin typeface="+mj-ea"/>
                <a:cs typeface="宋体" panose="02010600030101010101" pitchFamily="2" charset="-122"/>
                <a:sym typeface="+mn-ea"/>
              </a:rPr>
              <a:t>的产品有如下特点：</a:t>
            </a:r>
            <a:endParaRPr lang="zh-CN" altLang="en-US" sz="2800" dirty="0">
              <a:solidFill>
                <a:schemeClr val="tx1"/>
              </a:solidFill>
              <a:latin typeface="+mj-ea"/>
            </a:endParaRPr>
          </a:p>
        </p:txBody>
      </p:sp>
      <p:grpSp>
        <p:nvGrpSpPr>
          <p:cNvPr id="3" name="组合 2"/>
          <p:cNvGrpSpPr/>
          <p:nvPr/>
        </p:nvGrpSpPr>
        <p:grpSpPr>
          <a:xfrm>
            <a:off x="5019675" y="1604010"/>
            <a:ext cx="5385435" cy="2145030"/>
            <a:chOff x="7905" y="2526"/>
            <a:chExt cx="8481" cy="3378"/>
          </a:xfrm>
        </p:grpSpPr>
        <p:grpSp>
          <p:nvGrpSpPr>
            <p:cNvPr id="6" name="组合 5"/>
            <p:cNvGrpSpPr/>
            <p:nvPr>
              <p:custDataLst>
                <p:tags r:id="rId2"/>
              </p:custDataLst>
            </p:nvPr>
          </p:nvGrpSpPr>
          <p:grpSpPr>
            <a:xfrm>
              <a:off x="13029" y="2526"/>
              <a:ext cx="2557" cy="3379"/>
              <a:chOff x="6000760" y="2108913"/>
              <a:chExt cx="1509775" cy="1994952"/>
            </a:xfrm>
            <a:solidFill>
              <a:srgbClr val="38A39A"/>
            </a:solidFill>
          </p:grpSpPr>
          <p:sp>
            <p:nvSpPr>
              <p:cNvPr id="7" name="任意多边形 6"/>
              <p:cNvSpPr/>
              <p:nvPr>
                <p:custDataLst>
                  <p:tags r:id="rId3"/>
                </p:custDataLst>
              </p:nvPr>
            </p:nvSpPr>
            <p:spPr>
              <a:xfrm>
                <a:off x="6000760" y="2108913"/>
                <a:ext cx="1509775" cy="1994952"/>
              </a:xfrm>
              <a:custGeom>
                <a:avLst/>
                <a:gdLst>
                  <a:gd name="connsiteX0" fmla="*/ 809625 w 2386012"/>
                  <a:gd name="connsiteY0" fmla="*/ 0 h 3152775"/>
                  <a:gd name="connsiteX1" fmla="*/ 2386012 w 2386012"/>
                  <a:gd name="connsiteY1" fmla="*/ 1576388 h 3152775"/>
                  <a:gd name="connsiteX2" fmla="*/ 809625 w 2386012"/>
                  <a:gd name="connsiteY2" fmla="*/ 3152775 h 3152775"/>
                  <a:gd name="connsiteX3" fmla="*/ 0 w 2386012"/>
                  <a:gd name="connsiteY3" fmla="*/ 2343150 h 3152775"/>
                  <a:gd name="connsiteX4" fmla="*/ 88106 w 2386012"/>
                  <a:gd name="connsiteY4" fmla="*/ 2343150 h 3152775"/>
                  <a:gd name="connsiteX5" fmla="*/ 809624 w 2386012"/>
                  <a:gd name="connsiteY5" fmla="*/ 3064668 h 3152775"/>
                  <a:gd name="connsiteX6" fmla="*/ 2297905 w 2386012"/>
                  <a:gd name="connsiteY6" fmla="*/ 1576387 h 3152775"/>
                  <a:gd name="connsiteX7" fmla="*/ 809624 w 2386012"/>
                  <a:gd name="connsiteY7" fmla="*/ 88106 h 3152775"/>
                  <a:gd name="connsiteX8" fmla="*/ 88105 w 2386012"/>
                  <a:gd name="connsiteY8" fmla="*/ 809625 h 3152775"/>
                  <a:gd name="connsiteX9" fmla="*/ 0 w 2386012"/>
                  <a:gd name="connsiteY9" fmla="*/ 809625 h 31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86012" h="3152775">
                    <a:moveTo>
                      <a:pt x="809625" y="0"/>
                    </a:moveTo>
                    <a:lnTo>
                      <a:pt x="2386012" y="1576388"/>
                    </a:lnTo>
                    <a:lnTo>
                      <a:pt x="809625" y="3152775"/>
                    </a:lnTo>
                    <a:lnTo>
                      <a:pt x="0" y="2343150"/>
                    </a:lnTo>
                    <a:lnTo>
                      <a:pt x="88106" y="2343150"/>
                    </a:lnTo>
                    <a:lnTo>
                      <a:pt x="809624" y="3064668"/>
                    </a:lnTo>
                    <a:lnTo>
                      <a:pt x="2297905" y="1576387"/>
                    </a:lnTo>
                    <a:lnTo>
                      <a:pt x="809624" y="88106"/>
                    </a:lnTo>
                    <a:lnTo>
                      <a:pt x="88105" y="809625"/>
                    </a:lnTo>
                    <a:lnTo>
                      <a:pt x="0" y="809625"/>
                    </a:lnTo>
                    <a:close/>
                  </a:path>
                </a:pathLst>
              </a:custGeom>
              <a:grpFill/>
            </p:spPr>
            <p:txBody>
              <a:bodyPr rot="0" spcFirstLastPara="0" vertOverflow="overflow" horzOverflow="overflow" vert="horz" wrap="square" lIns="91440" tIns="45720" rIns="91440" bIns="45720" numCol="1" spcCol="0" rtlCol="0" fromWordArt="0" anchor="ctr" anchorCtr="0" forceAA="0" compatLnSpc="1">
                <a:normAutofit/>
              </a:bodyPr>
              <a:p>
                <a:pPr algn="just">
                  <a:lnSpc>
                    <a:spcPct val="130000"/>
                  </a:lnSpc>
                </a:pPr>
                <a:endParaRPr lang="zh-CN" altLang="en-US" dirty="0" err="1">
                  <a:solidFill>
                    <a:srgbClr val="FFFFFF"/>
                  </a:solidFill>
                </a:endParaRPr>
              </a:p>
            </p:txBody>
          </p:sp>
          <p:sp>
            <p:nvSpPr>
              <p:cNvPr id="8" name="菱形 7"/>
              <p:cNvSpPr/>
              <p:nvPr>
                <p:custDataLst>
                  <p:tags r:id="rId4"/>
                </p:custDataLst>
              </p:nvPr>
            </p:nvSpPr>
            <p:spPr>
              <a:xfrm>
                <a:off x="6784576" y="2768874"/>
                <a:ext cx="675029" cy="675029"/>
              </a:xfrm>
              <a:prstGeom prst="diamond">
                <a:avLst/>
              </a:prstGeom>
              <a:grpFill/>
            </p:spPr>
            <p:txBody>
              <a:bodyPr rot="0" spcFirstLastPara="0" vertOverflow="overflow" horzOverflow="overflow" vert="horz" wrap="square" lIns="0" tIns="0" rIns="0" bIns="0" numCol="1" spcCol="0" rtlCol="0" fromWordArt="0" anchor="ctr" anchorCtr="0" forceAA="0" compatLnSpc="1">
                <a:normAutofit fontScale="92500" lnSpcReduction="10000"/>
              </a:bodyPr>
              <a:p>
                <a:pPr algn="ctr">
                  <a:lnSpc>
                    <a:spcPct val="130000"/>
                  </a:lnSpc>
                </a:pPr>
                <a:r>
                  <a:rPr lang="en-US" altLang="zh-CN" sz="2000" b="1" dirty="0">
                    <a:solidFill>
                      <a:srgbClr val="FFFFFF"/>
                    </a:solidFill>
                  </a:rPr>
                  <a:t>01</a:t>
                </a:r>
                <a:endParaRPr lang="en-US" altLang="zh-CN" sz="2000" b="1" dirty="0">
                  <a:solidFill>
                    <a:srgbClr val="FFFFFF"/>
                  </a:solidFill>
                </a:endParaRPr>
              </a:p>
            </p:txBody>
          </p:sp>
        </p:grpSp>
        <p:sp>
          <p:nvSpPr>
            <p:cNvPr id="9" name="菱形 8"/>
            <p:cNvSpPr/>
            <p:nvPr>
              <p:custDataLst>
                <p:tags r:id="rId5"/>
              </p:custDataLst>
            </p:nvPr>
          </p:nvSpPr>
          <p:spPr>
            <a:xfrm>
              <a:off x="15383" y="4286"/>
              <a:ext cx="544" cy="544"/>
            </a:xfrm>
            <a:prstGeom prst="diamond">
              <a:avLst/>
            </a:prstGeom>
            <a:solidFill>
              <a:srgbClr val="72A376">
                <a:alpha val="40000"/>
              </a:srgbClr>
            </a:solidFill>
          </p:spPr>
          <p:txBody>
            <a:bodyPr rot="0" spcFirstLastPara="0" vertOverflow="overflow" horzOverflow="overflow" vert="horz" wrap="square" lIns="91440" tIns="45720" rIns="91440" bIns="45720" numCol="1" spcCol="0" rtlCol="0" fromWordArt="0" anchor="ctr" anchorCtr="0" forceAA="0" compatLnSpc="1">
              <a:normAutofit fontScale="25000" lnSpcReduction="20000"/>
            </a:bodyPr>
            <a:p>
              <a:pPr algn="just">
                <a:lnSpc>
                  <a:spcPct val="130000"/>
                </a:lnSpc>
              </a:pPr>
              <a:endParaRPr lang="zh-CN" altLang="en-US" dirty="0" err="1">
                <a:solidFill>
                  <a:srgbClr val="FFFFFF"/>
                </a:solidFill>
              </a:endParaRPr>
            </a:p>
          </p:txBody>
        </p:sp>
        <p:sp>
          <p:nvSpPr>
            <p:cNvPr id="10" name="菱形 9"/>
            <p:cNvSpPr/>
            <p:nvPr>
              <p:custDataLst>
                <p:tags r:id="rId6"/>
              </p:custDataLst>
            </p:nvPr>
          </p:nvSpPr>
          <p:spPr>
            <a:xfrm>
              <a:off x="15453" y="3768"/>
              <a:ext cx="403" cy="403"/>
            </a:xfrm>
            <a:prstGeom prst="diamond">
              <a:avLst/>
            </a:prstGeom>
            <a:solidFill>
              <a:srgbClr val="72A376">
                <a:alpha val="35000"/>
              </a:srgbClr>
            </a:solidFill>
          </p:spPr>
          <p:txBody>
            <a:bodyPr rot="0" spcFirstLastPara="0" vertOverflow="overflow" horzOverflow="overflow" vert="horz" wrap="square" lIns="91440" tIns="45720" rIns="91440" bIns="45720" numCol="1" spcCol="0" rtlCol="0" fromWordArt="0" anchor="ctr" anchorCtr="0" forceAA="0" compatLnSpc="1">
              <a:normAutofit fontScale="25000" lnSpcReduction="20000"/>
            </a:bodyPr>
            <a:p>
              <a:pPr algn="just">
                <a:lnSpc>
                  <a:spcPct val="130000"/>
                </a:lnSpc>
              </a:pPr>
              <a:endParaRPr lang="zh-CN" altLang="en-US" dirty="0" err="1">
                <a:solidFill>
                  <a:srgbClr val="FFFFFF"/>
                </a:solidFill>
              </a:endParaRPr>
            </a:p>
          </p:txBody>
        </p:sp>
        <p:sp>
          <p:nvSpPr>
            <p:cNvPr id="11" name="菱形 10"/>
            <p:cNvSpPr/>
            <p:nvPr>
              <p:custDataLst>
                <p:tags r:id="rId7"/>
              </p:custDataLst>
            </p:nvPr>
          </p:nvSpPr>
          <p:spPr>
            <a:xfrm>
              <a:off x="15821" y="4076"/>
              <a:ext cx="273" cy="273"/>
            </a:xfrm>
            <a:prstGeom prst="diamond">
              <a:avLst/>
            </a:prstGeom>
            <a:solidFill>
              <a:srgbClr val="72A376">
                <a:alpha val="30000"/>
              </a:srgbClr>
            </a:solidFill>
          </p:spPr>
          <p:txBody>
            <a:bodyPr rot="0" spcFirstLastPara="0" vertOverflow="overflow" horzOverflow="overflow" vert="horz" wrap="square" lIns="91440" tIns="45720" rIns="91440" bIns="45720" numCol="1" spcCol="0" rtlCol="0" fromWordArt="0" anchor="ctr" anchorCtr="0" forceAA="0" compatLnSpc="1">
              <a:normAutofit fontScale="25000" lnSpcReduction="20000"/>
            </a:bodyPr>
            <a:p>
              <a:pPr algn="just">
                <a:lnSpc>
                  <a:spcPct val="130000"/>
                </a:lnSpc>
              </a:pPr>
              <a:endParaRPr lang="zh-CN" altLang="en-US" dirty="0" err="1">
                <a:solidFill>
                  <a:srgbClr val="FFFFFF"/>
                </a:solidFill>
              </a:endParaRPr>
            </a:p>
          </p:txBody>
        </p:sp>
        <p:sp>
          <p:nvSpPr>
            <p:cNvPr id="12" name="菱形 11"/>
            <p:cNvSpPr/>
            <p:nvPr>
              <p:custDataLst>
                <p:tags r:id="rId8"/>
              </p:custDataLst>
            </p:nvPr>
          </p:nvSpPr>
          <p:spPr>
            <a:xfrm>
              <a:off x="16067" y="3893"/>
              <a:ext cx="153" cy="153"/>
            </a:xfrm>
            <a:prstGeom prst="diamond">
              <a:avLst/>
            </a:prstGeom>
            <a:solidFill>
              <a:srgbClr val="72A376">
                <a:alpha val="20000"/>
              </a:srgbClr>
            </a:solidFill>
          </p:spPr>
          <p:txBody>
            <a:bodyPr rot="0" spcFirstLastPara="0" vertOverflow="overflow" horzOverflow="overflow" vert="horz" wrap="square" lIns="91440" tIns="45720" rIns="91440" bIns="45720" numCol="1" spcCol="0" rtlCol="0" fromWordArt="0" anchor="ctr" anchorCtr="0" forceAA="0" compatLnSpc="1">
              <a:normAutofit fontScale="25000" lnSpcReduction="20000"/>
            </a:bodyPr>
            <a:p>
              <a:pPr algn="just">
                <a:lnSpc>
                  <a:spcPct val="130000"/>
                </a:lnSpc>
              </a:pPr>
              <a:endParaRPr lang="zh-CN" altLang="en-US" dirty="0" err="1">
                <a:solidFill>
                  <a:srgbClr val="FFFFFF"/>
                </a:solidFill>
              </a:endParaRPr>
            </a:p>
          </p:txBody>
        </p:sp>
        <p:sp>
          <p:nvSpPr>
            <p:cNvPr id="13" name="菱形 12"/>
            <p:cNvSpPr/>
            <p:nvPr>
              <p:custDataLst>
                <p:tags r:id="rId9"/>
              </p:custDataLst>
            </p:nvPr>
          </p:nvSpPr>
          <p:spPr>
            <a:xfrm>
              <a:off x="16270" y="4231"/>
              <a:ext cx="117" cy="117"/>
            </a:xfrm>
            <a:prstGeom prst="diamond">
              <a:avLst/>
            </a:prstGeom>
            <a:solidFill>
              <a:srgbClr val="72A376">
                <a:alpha val="10000"/>
              </a:srgbClr>
            </a:solidFill>
          </p:spPr>
          <p:txBody>
            <a:bodyPr rot="0" spcFirstLastPara="0" vertOverflow="overflow" horzOverflow="overflow" vert="horz" wrap="square" lIns="91440" tIns="45720" rIns="91440" bIns="45720" numCol="1" spcCol="0" rtlCol="0" fromWordArt="0" anchor="ctr" anchorCtr="0" forceAA="0" compatLnSpc="1">
              <a:normAutofit fontScale="25000" lnSpcReduction="20000"/>
            </a:bodyPr>
            <a:p>
              <a:pPr algn="just">
                <a:lnSpc>
                  <a:spcPct val="130000"/>
                </a:lnSpc>
              </a:pPr>
              <a:endParaRPr lang="zh-CN" altLang="en-US" dirty="0" err="1">
                <a:solidFill>
                  <a:srgbClr val="FFFFFF"/>
                </a:solidFill>
              </a:endParaRPr>
            </a:p>
          </p:txBody>
        </p:sp>
        <p:sp>
          <p:nvSpPr>
            <p:cNvPr id="15" name="矩形 14"/>
            <p:cNvSpPr/>
            <p:nvPr>
              <p:custDataLst>
                <p:tags r:id="rId10"/>
              </p:custDataLst>
            </p:nvPr>
          </p:nvSpPr>
          <p:spPr>
            <a:xfrm>
              <a:off x="8437" y="3455"/>
              <a:ext cx="5631" cy="792"/>
            </a:xfrm>
            <a:prstGeom prst="rect">
              <a:avLst/>
            </a:prstGeom>
          </p:spPr>
          <p:txBody>
            <a:bodyPr wrap="square">
              <a:normAutofit fontScale="57500" lnSpcReduction="20000"/>
            </a:bodyPr>
            <a:p>
              <a:pPr algn="r"/>
              <a:r>
                <a:rPr lang="zh-CN" altLang="en-US" sz="4100">
                  <a:solidFill>
                    <a:srgbClr val="000000"/>
                  </a:solidFill>
                  <a:latin typeface="+mn-ea"/>
                  <a:cs typeface="宋体" panose="02010600030101010101" pitchFamily="2" charset="-122"/>
                  <a:sym typeface="+mn-ea"/>
                </a:rPr>
                <a:t>优雅直观的界面</a:t>
              </a:r>
              <a:endParaRPr lang="en-US" altLang="zh-CN" sz="4100" kern="0" dirty="0">
                <a:solidFill>
                  <a:srgbClr val="72A376">
                    <a:lumMod val="50000"/>
                  </a:srgbClr>
                </a:solidFill>
                <a:latin typeface="Calibri Light" panose="020F0302020204030204" charset="0"/>
                <a:ea typeface="+mn-ea"/>
                <a:cs typeface="+mn-ea"/>
              </a:endParaRPr>
            </a:p>
          </p:txBody>
        </p:sp>
        <p:sp>
          <p:nvSpPr>
            <p:cNvPr id="16" name="矩形 15"/>
            <p:cNvSpPr/>
            <p:nvPr>
              <p:custDataLst>
                <p:tags r:id="rId11"/>
              </p:custDataLst>
            </p:nvPr>
          </p:nvSpPr>
          <p:spPr>
            <a:xfrm>
              <a:off x="7905" y="4399"/>
              <a:ext cx="6163" cy="654"/>
            </a:xfrm>
            <a:prstGeom prst="rect">
              <a:avLst/>
            </a:prstGeom>
          </p:spPr>
          <p:txBody>
            <a:bodyPr wrap="square" lIns="90000" tIns="0" rIns="90000" bIns="0" anchor="ctr" anchorCtr="0">
              <a:normAutofit fontScale="90000"/>
            </a:bodyPr>
            <a:p>
              <a:pPr algn="r"/>
              <a:r>
                <a:rPr lang="en-US" altLang="zh-CN" sz="1400">
                  <a:solidFill>
                    <a:srgbClr val="000000"/>
                  </a:solidFill>
                  <a:latin typeface="+mn-ea"/>
                  <a:cs typeface="宋体" panose="02010600030101010101" pitchFamily="2" charset="-122"/>
                  <a:sym typeface="+mn-ea"/>
                </a:rPr>
                <a:t>iOS </a:t>
              </a:r>
              <a:r>
                <a:rPr lang="zh-CN" altLang="en-US" sz="1400">
                  <a:solidFill>
                    <a:srgbClr val="000000"/>
                  </a:solidFill>
                  <a:latin typeface="+mn-ea"/>
                  <a:cs typeface="宋体" panose="02010600030101010101" pitchFamily="2" charset="-122"/>
                  <a:sym typeface="+mn-ea"/>
                </a:rPr>
                <a:t>创新的</a:t>
              </a:r>
              <a:r>
                <a:rPr lang="en-US" altLang="zh-CN" sz="1400">
                  <a:solidFill>
                    <a:srgbClr val="000000"/>
                  </a:solidFill>
                  <a:latin typeface="+mn-ea"/>
                  <a:cs typeface="宋体" panose="02010600030101010101" pitchFamily="2" charset="-122"/>
                  <a:sym typeface="+mn-ea"/>
                </a:rPr>
                <a:t>Multi-Touch</a:t>
              </a:r>
              <a:r>
                <a:rPr lang="zh-CN" altLang="en-US" sz="1400">
                  <a:solidFill>
                    <a:srgbClr val="000000"/>
                  </a:solidFill>
                  <a:latin typeface="+mn-ea"/>
                  <a:cs typeface="宋体" panose="02010600030101010101" pitchFamily="2" charset="-122"/>
                  <a:sym typeface="+mn-ea"/>
                </a:rPr>
                <a:t>（多点式触控屏幕技术） 界面专为手指而设计。</a:t>
              </a:r>
              <a:endParaRPr lang="zh-CN" altLang="en-US" sz="1400"/>
            </a:p>
            <a:p>
              <a:pPr algn="r"/>
              <a:endParaRPr lang="en-US" altLang="zh-CN" kern="0" dirty="0">
                <a:solidFill>
                  <a:srgbClr val="72A376">
                    <a:lumMod val="75000"/>
                  </a:srgbClr>
                </a:solidFill>
              </a:endParaRPr>
            </a:p>
          </p:txBody>
        </p:sp>
      </p:grpSp>
      <p:grpSp>
        <p:nvGrpSpPr>
          <p:cNvPr id="17" name="组合 16"/>
          <p:cNvGrpSpPr/>
          <p:nvPr/>
        </p:nvGrpSpPr>
        <p:grpSpPr>
          <a:xfrm>
            <a:off x="1379855" y="3879850"/>
            <a:ext cx="7764145" cy="2145030"/>
            <a:chOff x="2173" y="6110"/>
            <a:chExt cx="12227" cy="3378"/>
          </a:xfrm>
        </p:grpSpPr>
        <p:grpSp>
          <p:nvGrpSpPr>
            <p:cNvPr id="14" name="组合 13"/>
            <p:cNvGrpSpPr/>
            <p:nvPr>
              <p:custDataLst>
                <p:tags r:id="rId12"/>
              </p:custDataLst>
            </p:nvPr>
          </p:nvGrpSpPr>
          <p:grpSpPr>
            <a:xfrm>
              <a:off x="2975" y="6110"/>
              <a:ext cx="2557" cy="3379"/>
              <a:chOff x="1633465" y="3996506"/>
              <a:chExt cx="1509775" cy="1994952"/>
            </a:xfrm>
            <a:solidFill>
              <a:schemeClr val="accent1">
                <a:lumMod val="50000"/>
              </a:schemeClr>
            </a:solidFill>
          </p:grpSpPr>
          <p:sp>
            <p:nvSpPr>
              <p:cNvPr id="28" name="任意多边形 27"/>
              <p:cNvSpPr/>
              <p:nvPr>
                <p:custDataLst>
                  <p:tags r:id="rId13"/>
                </p:custDataLst>
              </p:nvPr>
            </p:nvSpPr>
            <p:spPr>
              <a:xfrm flipH="1">
                <a:off x="1633465" y="3996506"/>
                <a:ext cx="1509775" cy="1994952"/>
              </a:xfrm>
              <a:custGeom>
                <a:avLst/>
                <a:gdLst>
                  <a:gd name="connsiteX0" fmla="*/ 809625 w 2386012"/>
                  <a:gd name="connsiteY0" fmla="*/ 0 h 3152775"/>
                  <a:gd name="connsiteX1" fmla="*/ 2386012 w 2386012"/>
                  <a:gd name="connsiteY1" fmla="*/ 1576388 h 3152775"/>
                  <a:gd name="connsiteX2" fmla="*/ 809625 w 2386012"/>
                  <a:gd name="connsiteY2" fmla="*/ 3152775 h 3152775"/>
                  <a:gd name="connsiteX3" fmla="*/ 0 w 2386012"/>
                  <a:gd name="connsiteY3" fmla="*/ 2343150 h 3152775"/>
                  <a:gd name="connsiteX4" fmla="*/ 88106 w 2386012"/>
                  <a:gd name="connsiteY4" fmla="*/ 2343150 h 3152775"/>
                  <a:gd name="connsiteX5" fmla="*/ 809624 w 2386012"/>
                  <a:gd name="connsiteY5" fmla="*/ 3064668 h 3152775"/>
                  <a:gd name="connsiteX6" fmla="*/ 2297905 w 2386012"/>
                  <a:gd name="connsiteY6" fmla="*/ 1576387 h 3152775"/>
                  <a:gd name="connsiteX7" fmla="*/ 809624 w 2386012"/>
                  <a:gd name="connsiteY7" fmla="*/ 88106 h 3152775"/>
                  <a:gd name="connsiteX8" fmla="*/ 88105 w 2386012"/>
                  <a:gd name="connsiteY8" fmla="*/ 809625 h 3152775"/>
                  <a:gd name="connsiteX9" fmla="*/ 0 w 2386012"/>
                  <a:gd name="connsiteY9" fmla="*/ 809625 h 31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86012" h="3152775">
                    <a:moveTo>
                      <a:pt x="809625" y="0"/>
                    </a:moveTo>
                    <a:lnTo>
                      <a:pt x="2386012" y="1576388"/>
                    </a:lnTo>
                    <a:lnTo>
                      <a:pt x="809625" y="3152775"/>
                    </a:lnTo>
                    <a:lnTo>
                      <a:pt x="0" y="2343150"/>
                    </a:lnTo>
                    <a:lnTo>
                      <a:pt x="88106" y="2343150"/>
                    </a:lnTo>
                    <a:lnTo>
                      <a:pt x="809624" y="3064668"/>
                    </a:lnTo>
                    <a:lnTo>
                      <a:pt x="2297905" y="1576387"/>
                    </a:lnTo>
                    <a:lnTo>
                      <a:pt x="809624" y="88106"/>
                    </a:lnTo>
                    <a:lnTo>
                      <a:pt x="88105" y="809625"/>
                    </a:lnTo>
                    <a:lnTo>
                      <a:pt x="0" y="809625"/>
                    </a:lnTo>
                    <a:close/>
                  </a:path>
                </a:pathLst>
              </a:custGeom>
              <a:grpFill/>
            </p:spPr>
            <p:txBody>
              <a:bodyPr rot="0" spcFirstLastPara="0" vertOverflow="overflow" horzOverflow="overflow" vert="horz" wrap="square" lIns="91440" tIns="45720" rIns="91440" bIns="45720" numCol="1" spcCol="0" rtlCol="0" fromWordArt="0" anchor="ctr" anchorCtr="0" forceAA="0" compatLnSpc="1">
                <a:normAutofit/>
              </a:bodyPr>
              <a:p>
                <a:pPr algn="just">
                  <a:lnSpc>
                    <a:spcPct val="130000"/>
                  </a:lnSpc>
                </a:pPr>
                <a:endParaRPr lang="zh-CN" altLang="en-US" dirty="0" err="1">
                  <a:solidFill>
                    <a:srgbClr val="FFFFFF"/>
                  </a:solidFill>
                </a:endParaRPr>
              </a:p>
            </p:txBody>
          </p:sp>
          <p:sp>
            <p:nvSpPr>
              <p:cNvPr id="29" name="菱形 28"/>
              <p:cNvSpPr/>
              <p:nvPr>
                <p:custDataLst>
                  <p:tags r:id="rId14"/>
                </p:custDataLst>
              </p:nvPr>
            </p:nvSpPr>
            <p:spPr>
              <a:xfrm flipH="1">
                <a:off x="1684394" y="4656467"/>
                <a:ext cx="675029" cy="675029"/>
              </a:xfrm>
              <a:prstGeom prst="diamond">
                <a:avLst/>
              </a:prstGeom>
              <a:grpFill/>
            </p:spPr>
            <p:txBody>
              <a:bodyPr rot="0" spcFirstLastPara="0" vertOverflow="overflow" horzOverflow="overflow" vert="horz" wrap="square" lIns="0" tIns="0" rIns="0" bIns="0" numCol="1" spcCol="0" rtlCol="0" fromWordArt="0" anchor="ctr" anchorCtr="0" forceAA="0" compatLnSpc="1">
                <a:normAutofit fontScale="92500" lnSpcReduction="10000"/>
              </a:bodyPr>
              <a:p>
                <a:pPr algn="ctr">
                  <a:lnSpc>
                    <a:spcPct val="130000"/>
                  </a:lnSpc>
                </a:pPr>
                <a:r>
                  <a:rPr lang="en-US" altLang="zh-CN" sz="2000" b="1" dirty="0">
                    <a:solidFill>
                      <a:srgbClr val="FFFFFF"/>
                    </a:solidFill>
                  </a:rPr>
                  <a:t>02</a:t>
                </a:r>
                <a:endParaRPr lang="en-US" altLang="zh-CN" sz="2000" b="1" dirty="0">
                  <a:solidFill>
                    <a:srgbClr val="FFFFFF"/>
                  </a:solidFill>
                </a:endParaRPr>
              </a:p>
            </p:txBody>
          </p:sp>
        </p:grpSp>
        <p:sp>
          <p:nvSpPr>
            <p:cNvPr id="30" name="菱形 29"/>
            <p:cNvSpPr/>
            <p:nvPr>
              <p:custDataLst>
                <p:tags r:id="rId15"/>
              </p:custDataLst>
            </p:nvPr>
          </p:nvSpPr>
          <p:spPr>
            <a:xfrm flipH="1">
              <a:off x="2634" y="7869"/>
              <a:ext cx="544" cy="544"/>
            </a:xfrm>
            <a:prstGeom prst="diamond">
              <a:avLst/>
            </a:prstGeom>
            <a:solidFill>
              <a:srgbClr val="B0CCB0">
                <a:alpha val="40000"/>
              </a:srgbClr>
            </a:solidFill>
          </p:spPr>
          <p:txBody>
            <a:bodyPr rot="0" spcFirstLastPara="0" vertOverflow="overflow" horzOverflow="overflow" vert="horz" wrap="square" lIns="91440" tIns="45720" rIns="91440" bIns="45720" numCol="1" spcCol="0" rtlCol="0" fromWordArt="0" anchor="ctr" anchorCtr="0" forceAA="0" compatLnSpc="1">
              <a:normAutofit fontScale="25000" lnSpcReduction="20000"/>
            </a:bodyPr>
            <a:p>
              <a:pPr algn="just">
                <a:lnSpc>
                  <a:spcPct val="130000"/>
                </a:lnSpc>
              </a:pPr>
              <a:endParaRPr lang="zh-CN" altLang="en-US" dirty="0" err="1">
                <a:solidFill>
                  <a:srgbClr val="FFFFFF"/>
                </a:solidFill>
              </a:endParaRPr>
            </a:p>
          </p:txBody>
        </p:sp>
        <p:sp>
          <p:nvSpPr>
            <p:cNvPr id="31" name="菱形 30"/>
            <p:cNvSpPr/>
            <p:nvPr>
              <p:custDataLst>
                <p:tags r:id="rId16"/>
              </p:custDataLst>
            </p:nvPr>
          </p:nvSpPr>
          <p:spPr>
            <a:xfrm flipH="1">
              <a:off x="2705" y="7352"/>
              <a:ext cx="403" cy="403"/>
            </a:xfrm>
            <a:prstGeom prst="diamond">
              <a:avLst/>
            </a:prstGeom>
            <a:solidFill>
              <a:srgbClr val="B0CCB0">
                <a:alpha val="35000"/>
              </a:srgbClr>
            </a:solidFill>
          </p:spPr>
          <p:txBody>
            <a:bodyPr rot="0" spcFirstLastPara="0" vertOverflow="overflow" horzOverflow="overflow" vert="horz" wrap="square" lIns="91440" tIns="45720" rIns="91440" bIns="45720" numCol="1" spcCol="0" rtlCol="0" fromWordArt="0" anchor="ctr" anchorCtr="0" forceAA="0" compatLnSpc="1">
              <a:normAutofit fontScale="25000" lnSpcReduction="20000"/>
            </a:bodyPr>
            <a:p>
              <a:pPr algn="just">
                <a:lnSpc>
                  <a:spcPct val="130000"/>
                </a:lnSpc>
              </a:pPr>
              <a:endParaRPr lang="zh-CN" altLang="en-US" dirty="0" err="1">
                <a:solidFill>
                  <a:srgbClr val="FFFFFF"/>
                </a:solidFill>
              </a:endParaRPr>
            </a:p>
          </p:txBody>
        </p:sp>
        <p:sp>
          <p:nvSpPr>
            <p:cNvPr id="32" name="菱形 31"/>
            <p:cNvSpPr/>
            <p:nvPr>
              <p:custDataLst>
                <p:tags r:id="rId17"/>
              </p:custDataLst>
            </p:nvPr>
          </p:nvSpPr>
          <p:spPr>
            <a:xfrm flipH="1">
              <a:off x="2467" y="7659"/>
              <a:ext cx="273" cy="273"/>
            </a:xfrm>
            <a:prstGeom prst="diamond">
              <a:avLst/>
            </a:prstGeom>
            <a:solidFill>
              <a:srgbClr val="B0CCB0">
                <a:alpha val="30000"/>
              </a:srgbClr>
            </a:solidFill>
          </p:spPr>
          <p:txBody>
            <a:bodyPr rot="0" spcFirstLastPara="0" vertOverflow="overflow" horzOverflow="overflow" vert="horz" wrap="square" lIns="91440" tIns="45720" rIns="91440" bIns="45720" numCol="1" spcCol="0" rtlCol="0" fromWordArt="0" anchor="ctr" anchorCtr="0" forceAA="0" compatLnSpc="1">
              <a:normAutofit fontScale="25000" lnSpcReduction="20000"/>
            </a:bodyPr>
            <a:p>
              <a:pPr algn="just">
                <a:lnSpc>
                  <a:spcPct val="130000"/>
                </a:lnSpc>
              </a:pPr>
              <a:endParaRPr lang="zh-CN" altLang="en-US" dirty="0" err="1">
                <a:solidFill>
                  <a:srgbClr val="FFFFFF"/>
                </a:solidFill>
              </a:endParaRPr>
            </a:p>
          </p:txBody>
        </p:sp>
        <p:sp>
          <p:nvSpPr>
            <p:cNvPr id="33" name="菱形 32"/>
            <p:cNvSpPr/>
            <p:nvPr>
              <p:custDataLst>
                <p:tags r:id="rId18"/>
              </p:custDataLst>
            </p:nvPr>
          </p:nvSpPr>
          <p:spPr>
            <a:xfrm flipH="1">
              <a:off x="2341" y="7477"/>
              <a:ext cx="153" cy="153"/>
            </a:xfrm>
            <a:prstGeom prst="diamond">
              <a:avLst/>
            </a:prstGeom>
            <a:solidFill>
              <a:srgbClr val="B0CCB0">
                <a:alpha val="20000"/>
              </a:srgbClr>
            </a:solidFill>
          </p:spPr>
          <p:txBody>
            <a:bodyPr rot="0" spcFirstLastPara="0" vertOverflow="overflow" horzOverflow="overflow" vert="horz" wrap="square" lIns="91440" tIns="45720" rIns="91440" bIns="45720" numCol="1" spcCol="0" rtlCol="0" fromWordArt="0" anchor="ctr" anchorCtr="0" forceAA="0" compatLnSpc="1">
              <a:normAutofit fontScale="25000" lnSpcReduction="20000"/>
            </a:bodyPr>
            <a:p>
              <a:pPr algn="just">
                <a:lnSpc>
                  <a:spcPct val="130000"/>
                </a:lnSpc>
              </a:pPr>
              <a:endParaRPr lang="zh-CN" altLang="en-US" dirty="0" err="1">
                <a:solidFill>
                  <a:srgbClr val="FFFFFF"/>
                </a:solidFill>
              </a:endParaRPr>
            </a:p>
          </p:txBody>
        </p:sp>
        <p:sp>
          <p:nvSpPr>
            <p:cNvPr id="34" name="菱形 33"/>
            <p:cNvSpPr/>
            <p:nvPr>
              <p:custDataLst>
                <p:tags r:id="rId19"/>
              </p:custDataLst>
            </p:nvPr>
          </p:nvSpPr>
          <p:spPr>
            <a:xfrm flipH="1">
              <a:off x="2173" y="7815"/>
              <a:ext cx="117" cy="117"/>
            </a:xfrm>
            <a:prstGeom prst="diamond">
              <a:avLst/>
            </a:prstGeom>
            <a:solidFill>
              <a:srgbClr val="B0CCB0">
                <a:alpha val="10000"/>
              </a:srgbClr>
            </a:solidFill>
          </p:spPr>
          <p:txBody>
            <a:bodyPr rot="0" spcFirstLastPara="0" vertOverflow="overflow" horzOverflow="overflow" vert="horz" wrap="square" lIns="91440" tIns="45720" rIns="91440" bIns="45720" numCol="1" spcCol="0" rtlCol="0" fromWordArt="0" anchor="ctr" anchorCtr="0" forceAA="0" compatLnSpc="1">
              <a:normAutofit fontScale="25000" lnSpcReduction="20000"/>
            </a:bodyPr>
            <a:p>
              <a:pPr algn="just">
                <a:lnSpc>
                  <a:spcPct val="130000"/>
                </a:lnSpc>
              </a:pPr>
              <a:endParaRPr lang="zh-CN" altLang="en-US" dirty="0" err="1">
                <a:solidFill>
                  <a:srgbClr val="FFFFFF"/>
                </a:solidFill>
              </a:endParaRPr>
            </a:p>
          </p:txBody>
        </p:sp>
        <p:sp>
          <p:nvSpPr>
            <p:cNvPr id="35" name="矩形 34"/>
            <p:cNvSpPr/>
            <p:nvPr>
              <p:custDataLst>
                <p:tags r:id="rId20"/>
              </p:custDataLst>
            </p:nvPr>
          </p:nvSpPr>
          <p:spPr>
            <a:xfrm flipH="1">
              <a:off x="4493" y="6962"/>
              <a:ext cx="5629" cy="792"/>
            </a:xfrm>
            <a:prstGeom prst="rect">
              <a:avLst/>
            </a:prstGeom>
          </p:spPr>
          <p:txBody>
            <a:bodyPr wrap="square">
              <a:normAutofit fontScale="57500" lnSpcReduction="20000"/>
            </a:bodyPr>
            <a:p>
              <a:pPr algn="just"/>
              <a:r>
                <a:rPr lang="zh-CN" altLang="en-US" sz="4100">
                  <a:solidFill>
                    <a:srgbClr val="000000"/>
                  </a:solidFill>
                  <a:latin typeface="+mn-ea"/>
                  <a:cs typeface="宋体" panose="02010600030101010101" pitchFamily="2" charset="-122"/>
                  <a:sym typeface="+mn-ea"/>
                </a:rPr>
                <a:t>软硬件搭配的优化组合</a:t>
              </a:r>
              <a:endParaRPr lang="en-US" altLang="zh-CN" sz="4100" kern="0" dirty="0">
                <a:solidFill>
                  <a:srgbClr val="B0CCB0">
                    <a:lumMod val="50000"/>
                  </a:srgbClr>
                </a:solidFill>
                <a:latin typeface="Calibri Light" panose="020F0302020204030204" charset="0"/>
                <a:ea typeface="+mn-ea"/>
                <a:cs typeface="+mn-ea"/>
              </a:endParaRPr>
            </a:p>
          </p:txBody>
        </p:sp>
        <p:sp>
          <p:nvSpPr>
            <p:cNvPr id="36" name="矩形 35"/>
            <p:cNvSpPr/>
            <p:nvPr>
              <p:custDataLst>
                <p:tags r:id="rId21"/>
              </p:custDataLst>
            </p:nvPr>
          </p:nvSpPr>
          <p:spPr>
            <a:xfrm flipH="1">
              <a:off x="4492" y="7477"/>
              <a:ext cx="9908" cy="1404"/>
            </a:xfrm>
            <a:prstGeom prst="rect">
              <a:avLst/>
            </a:prstGeom>
          </p:spPr>
          <p:txBody>
            <a:bodyPr wrap="square" lIns="90000" tIns="0" rIns="90000" bIns="0" anchor="ctr" anchorCtr="0">
              <a:normAutofit fontScale="80000"/>
            </a:bodyPr>
            <a:p>
              <a:pPr algn="just"/>
              <a:r>
                <a:rPr lang="en-US" altLang="zh-CN">
                  <a:solidFill>
                    <a:srgbClr val="000000"/>
                  </a:solidFill>
                  <a:latin typeface="+mn-ea"/>
                  <a:cs typeface="宋体" panose="02010600030101010101" pitchFamily="2" charset="-122"/>
                  <a:sym typeface="+mn-ea"/>
                </a:rPr>
                <a:t>Apple </a:t>
              </a:r>
              <a:r>
                <a:rPr lang="zh-CN" altLang="en-US">
                  <a:solidFill>
                    <a:srgbClr val="000000"/>
                  </a:solidFill>
                  <a:latin typeface="+mn-ea"/>
                  <a:cs typeface="宋体" panose="02010600030101010101" pitchFamily="2" charset="-122"/>
                  <a:sym typeface="+mn-ea"/>
                </a:rPr>
                <a:t>同时制造</a:t>
              </a:r>
              <a:r>
                <a:rPr lang="en-US" altLang="zh-CN">
                  <a:solidFill>
                    <a:srgbClr val="000000"/>
                  </a:solidFill>
                  <a:latin typeface="+mn-ea"/>
                  <a:cs typeface="宋体" panose="02010600030101010101" pitchFamily="2" charset="-122"/>
                  <a:sym typeface="+mn-ea"/>
                </a:rPr>
                <a:t>iPad</a:t>
              </a:r>
              <a:r>
                <a:rPr lang="zh-CN" altLang="en-US">
                  <a:solidFill>
                    <a:srgbClr val="000000"/>
                  </a:solidFill>
                  <a:latin typeface="+mn-ea"/>
                  <a:cs typeface="宋体" panose="02010600030101010101" pitchFamily="2" charset="-122"/>
                  <a:sym typeface="+mn-ea"/>
                </a:rPr>
                <a:t>、</a:t>
              </a:r>
              <a:r>
                <a:rPr lang="en-US" altLang="zh-CN">
                  <a:solidFill>
                    <a:srgbClr val="000000"/>
                  </a:solidFill>
                  <a:latin typeface="+mn-ea"/>
                  <a:cs typeface="宋体" panose="02010600030101010101" pitchFamily="2" charset="-122"/>
                  <a:sym typeface="+mn-ea"/>
                </a:rPr>
                <a:t>iPhone</a:t>
              </a:r>
              <a:r>
                <a:rPr lang="zh-CN" altLang="en-US">
                  <a:solidFill>
                    <a:srgbClr val="000000"/>
                  </a:solidFill>
                  <a:latin typeface="+mn-ea"/>
                  <a:cs typeface="宋体" panose="02010600030101010101" pitchFamily="2" charset="-122"/>
                  <a:sym typeface="+mn-ea"/>
                </a:rPr>
                <a:t>和</a:t>
              </a:r>
              <a:r>
                <a:rPr lang="en-US" altLang="zh-CN">
                  <a:solidFill>
                    <a:srgbClr val="000000"/>
                  </a:solidFill>
                  <a:latin typeface="+mn-ea"/>
                  <a:cs typeface="宋体" panose="02010600030101010101" pitchFamily="2" charset="-122"/>
                  <a:sym typeface="+mn-ea"/>
                </a:rPr>
                <a:t>iPod Touch </a:t>
              </a:r>
              <a:r>
                <a:rPr lang="zh-CN" altLang="en-US">
                  <a:solidFill>
                    <a:srgbClr val="000000"/>
                  </a:solidFill>
                  <a:latin typeface="+mn-ea"/>
                  <a:cs typeface="宋体" panose="02010600030101010101" pitchFamily="2" charset="-122"/>
                  <a:sym typeface="+mn-ea"/>
                </a:rPr>
                <a:t>的硬件和操作系统都可以匹配，高度整合使 </a:t>
              </a:r>
              <a:r>
                <a:rPr lang="en-US" altLang="zh-CN">
                  <a:solidFill>
                    <a:srgbClr val="000000"/>
                  </a:solidFill>
                  <a:latin typeface="+mn-ea"/>
                  <a:cs typeface="宋体" panose="02010600030101010101" pitchFamily="2" charset="-122"/>
                  <a:sym typeface="+mn-ea"/>
                </a:rPr>
                <a:t>App</a:t>
              </a:r>
              <a:r>
                <a:rPr lang="zh-CN" altLang="en-US">
                  <a:solidFill>
                    <a:srgbClr val="000000"/>
                  </a:solidFill>
                  <a:latin typeface="+mn-ea"/>
                  <a:cs typeface="宋体" panose="02010600030101010101" pitchFamily="2" charset="-122"/>
                  <a:sym typeface="+mn-ea"/>
                </a:rPr>
                <a:t>得以充分利用</a:t>
              </a:r>
              <a:r>
                <a:rPr lang="en-US" altLang="zh-CN">
                  <a:solidFill>
                    <a:srgbClr val="000000"/>
                  </a:solidFill>
                  <a:latin typeface="+mn-ea"/>
                  <a:cs typeface="宋体" panose="02010600030101010101" pitchFamily="2" charset="-122"/>
                  <a:sym typeface="+mn-ea"/>
                </a:rPr>
                <a:t>Retina</a:t>
              </a:r>
              <a:r>
                <a:rPr lang="zh-CN" altLang="en-US">
                  <a:solidFill>
                    <a:srgbClr val="000000"/>
                  </a:solidFill>
                  <a:latin typeface="+mn-ea"/>
                  <a:cs typeface="宋体" panose="02010600030101010101" pitchFamily="2" charset="-122"/>
                  <a:sym typeface="+mn-ea"/>
                </a:rPr>
                <a:t>（视网膜）屏幕的显示技术、</a:t>
              </a:r>
              <a:r>
                <a:rPr lang="en-US" altLang="zh-CN">
                  <a:solidFill>
                    <a:srgbClr val="000000"/>
                  </a:solidFill>
                  <a:latin typeface="+mn-ea"/>
                  <a:cs typeface="宋体" panose="02010600030101010101" pitchFamily="2" charset="-122"/>
                  <a:sym typeface="+mn-ea"/>
                </a:rPr>
                <a:t>Multi-Touch</a:t>
              </a:r>
              <a:r>
                <a:rPr lang="zh-CN" altLang="en-US">
                  <a:solidFill>
                    <a:srgbClr val="000000"/>
                  </a:solidFill>
                  <a:latin typeface="+mn-ea"/>
                  <a:cs typeface="宋体" panose="02010600030101010101" pitchFamily="2" charset="-122"/>
                  <a:sym typeface="+mn-ea"/>
                </a:rPr>
                <a:t>界面、加速感应器、三轴陀螺仪、加速图形功能以及更多硬件功能。</a:t>
              </a:r>
              <a:endParaRPr lang="da-DK" altLang="zh-CN" kern="0" dirty="0">
                <a:solidFill>
                  <a:srgbClr val="B0CCB0">
                    <a:lumMod val="75000"/>
                  </a:srgbClr>
                </a:solidFill>
              </a:endParaRPr>
            </a:p>
          </p:txBody>
        </p:sp>
      </p:grpSp>
      <p:pic>
        <p:nvPicPr>
          <p:cNvPr id="4" name="图片 3"/>
          <p:cNvPicPr>
            <a:picLocks noChangeAspect="1"/>
          </p:cNvPicPr>
          <p:nvPr/>
        </p:nvPicPr>
        <p:blipFill>
          <a:blip r:embed="rId22"/>
          <a:stretch>
            <a:fillRect/>
          </a:stretch>
        </p:blipFill>
        <p:spPr>
          <a:xfrm>
            <a:off x="1889125" y="1758315"/>
            <a:ext cx="2899410" cy="1931035"/>
          </a:xfrm>
          <a:prstGeom prst="rect">
            <a:avLst/>
          </a:prstGeom>
        </p:spPr>
      </p:pic>
      <p:pic>
        <p:nvPicPr>
          <p:cNvPr id="5" name="图片 4" descr="20149309313"/>
          <p:cNvPicPr>
            <a:picLocks noChangeAspect="1"/>
          </p:cNvPicPr>
          <p:nvPr/>
        </p:nvPicPr>
        <p:blipFill>
          <a:blip r:embed="rId23"/>
          <a:stretch>
            <a:fillRect/>
          </a:stretch>
        </p:blipFill>
        <p:spPr>
          <a:xfrm>
            <a:off x="9034145" y="635"/>
            <a:ext cx="2990300" cy="900007"/>
          </a:xfrm>
          <a:prstGeom prst="rect">
            <a:avLst/>
          </a:prstGeom>
        </p:spPr>
      </p:pic>
    </p:spTree>
    <p:custDataLst>
      <p:tags r:id="rId24"/>
    </p:custData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1" presetClass="entr" presetSubtype="2"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2)">
                                      <p:cBhvr>
                                        <p:cTn id="12" dur="500"/>
                                        <p:tgtEl>
                                          <p:spTgt spid="3"/>
                                        </p:tgtEl>
                                      </p:cBhvr>
                                    </p:animEffect>
                                  </p:childTnLst>
                                </p:cTn>
                              </p:par>
                            </p:childTnLst>
                          </p:cTn>
                        </p:par>
                        <p:par>
                          <p:cTn id="13" fill="hold">
                            <p:stCondLst>
                              <p:cond delay="1000"/>
                            </p:stCondLst>
                            <p:childTnLst>
                              <p:par>
                                <p:cTn id="14" presetID="21" presetClass="entr" presetSubtype="2"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2)">
                                      <p:cBhvr>
                                        <p:cTn id="16" dur="500"/>
                                        <p:tgtEl>
                                          <p:spTgt spid="4"/>
                                        </p:tgtEl>
                                      </p:cBhvr>
                                    </p:animEffect>
                                  </p:childTnLst>
                                </p:cTn>
                              </p:par>
                            </p:childTnLst>
                          </p:cTn>
                        </p:par>
                        <p:par>
                          <p:cTn id="17" fill="hold">
                            <p:stCondLst>
                              <p:cond delay="1500"/>
                            </p:stCondLst>
                            <p:childTnLst>
                              <p:par>
                                <p:cTn id="18" presetID="12" presetClass="entr" presetSubtype="4"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p:tgtEl>
                                          <p:spTgt spid="17"/>
                                        </p:tgtEl>
                                        <p:attrNameLst>
                                          <p:attrName>ppt_y</p:attrName>
                                        </p:attrNameLst>
                                      </p:cBhvr>
                                      <p:tavLst>
                                        <p:tav tm="0">
                                          <p:val>
                                            <p:strVal val="#ppt_y+#ppt_h*1.125000"/>
                                          </p:val>
                                        </p:tav>
                                        <p:tav tm="100000">
                                          <p:val>
                                            <p:strVal val="#ppt_y"/>
                                          </p:val>
                                        </p:tav>
                                      </p:tavLst>
                                    </p:anim>
                                    <p:animEffect transition="in" filter="wipe(up)">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1"/>
          <p:cNvGrpSpPr/>
          <p:nvPr/>
        </p:nvGrpSpPr>
        <p:grpSpPr>
          <a:xfrm>
            <a:off x="3096260" y="1235710"/>
            <a:ext cx="7275830" cy="2145030"/>
            <a:chOff x="4876" y="1946"/>
            <a:chExt cx="11458" cy="3378"/>
          </a:xfrm>
        </p:grpSpPr>
        <p:grpSp>
          <p:nvGrpSpPr>
            <p:cNvPr id="6" name="组合 5"/>
            <p:cNvGrpSpPr/>
            <p:nvPr>
              <p:custDataLst>
                <p:tags r:id="rId1"/>
              </p:custDataLst>
            </p:nvPr>
          </p:nvGrpSpPr>
          <p:grpSpPr>
            <a:xfrm>
              <a:off x="12977" y="1946"/>
              <a:ext cx="2557" cy="3379"/>
              <a:chOff x="6000760" y="2108913"/>
              <a:chExt cx="1509775" cy="1994952"/>
            </a:xfrm>
            <a:solidFill>
              <a:srgbClr val="38A39A"/>
            </a:solidFill>
          </p:grpSpPr>
          <p:sp>
            <p:nvSpPr>
              <p:cNvPr id="7" name="任意多边形 6"/>
              <p:cNvSpPr/>
              <p:nvPr>
                <p:custDataLst>
                  <p:tags r:id="rId2"/>
                </p:custDataLst>
              </p:nvPr>
            </p:nvSpPr>
            <p:spPr>
              <a:xfrm>
                <a:off x="6000760" y="2108913"/>
                <a:ext cx="1509775" cy="1994952"/>
              </a:xfrm>
              <a:custGeom>
                <a:avLst/>
                <a:gdLst>
                  <a:gd name="connsiteX0" fmla="*/ 809625 w 2386012"/>
                  <a:gd name="connsiteY0" fmla="*/ 0 h 3152775"/>
                  <a:gd name="connsiteX1" fmla="*/ 2386012 w 2386012"/>
                  <a:gd name="connsiteY1" fmla="*/ 1576388 h 3152775"/>
                  <a:gd name="connsiteX2" fmla="*/ 809625 w 2386012"/>
                  <a:gd name="connsiteY2" fmla="*/ 3152775 h 3152775"/>
                  <a:gd name="connsiteX3" fmla="*/ 0 w 2386012"/>
                  <a:gd name="connsiteY3" fmla="*/ 2343150 h 3152775"/>
                  <a:gd name="connsiteX4" fmla="*/ 88106 w 2386012"/>
                  <a:gd name="connsiteY4" fmla="*/ 2343150 h 3152775"/>
                  <a:gd name="connsiteX5" fmla="*/ 809624 w 2386012"/>
                  <a:gd name="connsiteY5" fmla="*/ 3064668 h 3152775"/>
                  <a:gd name="connsiteX6" fmla="*/ 2297905 w 2386012"/>
                  <a:gd name="connsiteY6" fmla="*/ 1576387 h 3152775"/>
                  <a:gd name="connsiteX7" fmla="*/ 809624 w 2386012"/>
                  <a:gd name="connsiteY7" fmla="*/ 88106 h 3152775"/>
                  <a:gd name="connsiteX8" fmla="*/ 88105 w 2386012"/>
                  <a:gd name="connsiteY8" fmla="*/ 809625 h 3152775"/>
                  <a:gd name="connsiteX9" fmla="*/ 0 w 2386012"/>
                  <a:gd name="connsiteY9" fmla="*/ 809625 h 31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86012" h="3152775">
                    <a:moveTo>
                      <a:pt x="809625" y="0"/>
                    </a:moveTo>
                    <a:lnTo>
                      <a:pt x="2386012" y="1576388"/>
                    </a:lnTo>
                    <a:lnTo>
                      <a:pt x="809625" y="3152775"/>
                    </a:lnTo>
                    <a:lnTo>
                      <a:pt x="0" y="2343150"/>
                    </a:lnTo>
                    <a:lnTo>
                      <a:pt x="88106" y="2343150"/>
                    </a:lnTo>
                    <a:lnTo>
                      <a:pt x="809624" y="3064668"/>
                    </a:lnTo>
                    <a:lnTo>
                      <a:pt x="2297905" y="1576387"/>
                    </a:lnTo>
                    <a:lnTo>
                      <a:pt x="809624" y="88106"/>
                    </a:lnTo>
                    <a:lnTo>
                      <a:pt x="88105" y="809625"/>
                    </a:lnTo>
                    <a:lnTo>
                      <a:pt x="0" y="809625"/>
                    </a:lnTo>
                    <a:close/>
                  </a:path>
                </a:pathLst>
              </a:custGeom>
              <a:grpFill/>
            </p:spPr>
            <p:txBody>
              <a:bodyPr rot="0" spcFirstLastPara="0" vertOverflow="overflow" horzOverflow="overflow" vert="horz" wrap="square" lIns="91440" tIns="45720" rIns="91440" bIns="45720" numCol="1" spcCol="0" rtlCol="0" fromWordArt="0" anchor="ctr" anchorCtr="0" forceAA="0" compatLnSpc="1">
                <a:normAutofit/>
              </a:bodyPr>
              <a:p>
                <a:pPr algn="just">
                  <a:lnSpc>
                    <a:spcPct val="130000"/>
                  </a:lnSpc>
                </a:pPr>
                <a:endParaRPr lang="zh-CN" altLang="en-US" dirty="0" err="1">
                  <a:solidFill>
                    <a:srgbClr val="FFFFFF"/>
                  </a:solidFill>
                </a:endParaRPr>
              </a:p>
            </p:txBody>
          </p:sp>
          <p:sp>
            <p:nvSpPr>
              <p:cNvPr id="8" name="菱形 7"/>
              <p:cNvSpPr/>
              <p:nvPr>
                <p:custDataLst>
                  <p:tags r:id="rId3"/>
                </p:custDataLst>
              </p:nvPr>
            </p:nvSpPr>
            <p:spPr>
              <a:xfrm>
                <a:off x="6784576" y="2768874"/>
                <a:ext cx="675029" cy="675029"/>
              </a:xfrm>
              <a:prstGeom prst="diamond">
                <a:avLst/>
              </a:prstGeom>
              <a:grpFill/>
            </p:spPr>
            <p:txBody>
              <a:bodyPr rot="0" spcFirstLastPara="0" vertOverflow="overflow" horzOverflow="overflow" vert="horz" wrap="square" lIns="0" tIns="0" rIns="0" bIns="0" numCol="1" spcCol="0" rtlCol="0" fromWordArt="0" anchor="ctr" anchorCtr="0" forceAA="0" compatLnSpc="1">
                <a:normAutofit fontScale="92500" lnSpcReduction="10000"/>
              </a:bodyPr>
              <a:p>
                <a:pPr algn="ctr">
                  <a:lnSpc>
                    <a:spcPct val="130000"/>
                  </a:lnSpc>
                </a:pPr>
                <a:r>
                  <a:rPr lang="en-US" altLang="zh-CN" sz="2000" b="1" dirty="0">
                    <a:solidFill>
                      <a:srgbClr val="FFFFFF"/>
                    </a:solidFill>
                  </a:rPr>
                  <a:t>03</a:t>
                </a:r>
                <a:endParaRPr lang="en-US" altLang="zh-CN" sz="2000" b="1" dirty="0">
                  <a:solidFill>
                    <a:srgbClr val="FFFFFF"/>
                  </a:solidFill>
                </a:endParaRPr>
              </a:p>
            </p:txBody>
          </p:sp>
        </p:grpSp>
        <p:sp>
          <p:nvSpPr>
            <p:cNvPr id="9" name="菱形 8"/>
            <p:cNvSpPr/>
            <p:nvPr>
              <p:custDataLst>
                <p:tags r:id="rId4"/>
              </p:custDataLst>
            </p:nvPr>
          </p:nvSpPr>
          <p:spPr>
            <a:xfrm>
              <a:off x="15331" y="3706"/>
              <a:ext cx="544" cy="544"/>
            </a:xfrm>
            <a:prstGeom prst="diamond">
              <a:avLst/>
            </a:prstGeom>
            <a:solidFill>
              <a:srgbClr val="72A376">
                <a:alpha val="40000"/>
              </a:srgbClr>
            </a:solidFill>
          </p:spPr>
          <p:txBody>
            <a:bodyPr rot="0" spcFirstLastPara="0" vertOverflow="overflow" horzOverflow="overflow" vert="horz" wrap="square" lIns="91440" tIns="45720" rIns="91440" bIns="45720" numCol="1" spcCol="0" rtlCol="0" fromWordArt="0" anchor="ctr" anchorCtr="0" forceAA="0" compatLnSpc="1">
              <a:normAutofit fontScale="25000" lnSpcReduction="20000"/>
            </a:bodyPr>
            <a:p>
              <a:pPr algn="just">
                <a:lnSpc>
                  <a:spcPct val="130000"/>
                </a:lnSpc>
              </a:pPr>
              <a:endParaRPr lang="zh-CN" altLang="en-US" dirty="0" err="1">
                <a:solidFill>
                  <a:srgbClr val="FFFFFF"/>
                </a:solidFill>
              </a:endParaRPr>
            </a:p>
          </p:txBody>
        </p:sp>
        <p:sp>
          <p:nvSpPr>
            <p:cNvPr id="10" name="菱形 9"/>
            <p:cNvSpPr/>
            <p:nvPr>
              <p:custDataLst>
                <p:tags r:id="rId5"/>
              </p:custDataLst>
            </p:nvPr>
          </p:nvSpPr>
          <p:spPr>
            <a:xfrm>
              <a:off x="15401" y="3188"/>
              <a:ext cx="403" cy="403"/>
            </a:xfrm>
            <a:prstGeom prst="diamond">
              <a:avLst/>
            </a:prstGeom>
            <a:solidFill>
              <a:srgbClr val="72A376">
                <a:alpha val="35000"/>
              </a:srgbClr>
            </a:solidFill>
          </p:spPr>
          <p:txBody>
            <a:bodyPr rot="0" spcFirstLastPara="0" vertOverflow="overflow" horzOverflow="overflow" vert="horz" wrap="square" lIns="91440" tIns="45720" rIns="91440" bIns="45720" numCol="1" spcCol="0" rtlCol="0" fromWordArt="0" anchor="ctr" anchorCtr="0" forceAA="0" compatLnSpc="1">
              <a:normAutofit fontScale="25000" lnSpcReduction="20000"/>
            </a:bodyPr>
            <a:p>
              <a:pPr algn="just">
                <a:lnSpc>
                  <a:spcPct val="130000"/>
                </a:lnSpc>
              </a:pPr>
              <a:endParaRPr lang="zh-CN" altLang="en-US" dirty="0" err="1">
                <a:solidFill>
                  <a:srgbClr val="FFFFFF"/>
                </a:solidFill>
              </a:endParaRPr>
            </a:p>
          </p:txBody>
        </p:sp>
        <p:sp>
          <p:nvSpPr>
            <p:cNvPr id="11" name="菱形 10"/>
            <p:cNvSpPr/>
            <p:nvPr>
              <p:custDataLst>
                <p:tags r:id="rId6"/>
              </p:custDataLst>
            </p:nvPr>
          </p:nvSpPr>
          <p:spPr>
            <a:xfrm>
              <a:off x="15769" y="3496"/>
              <a:ext cx="273" cy="273"/>
            </a:xfrm>
            <a:prstGeom prst="diamond">
              <a:avLst/>
            </a:prstGeom>
            <a:solidFill>
              <a:srgbClr val="72A376">
                <a:alpha val="30000"/>
              </a:srgbClr>
            </a:solidFill>
          </p:spPr>
          <p:txBody>
            <a:bodyPr rot="0" spcFirstLastPara="0" vertOverflow="overflow" horzOverflow="overflow" vert="horz" wrap="square" lIns="91440" tIns="45720" rIns="91440" bIns="45720" numCol="1" spcCol="0" rtlCol="0" fromWordArt="0" anchor="ctr" anchorCtr="0" forceAA="0" compatLnSpc="1">
              <a:normAutofit fontScale="25000" lnSpcReduction="20000"/>
            </a:bodyPr>
            <a:p>
              <a:pPr algn="just">
                <a:lnSpc>
                  <a:spcPct val="130000"/>
                </a:lnSpc>
              </a:pPr>
              <a:endParaRPr lang="zh-CN" altLang="en-US" dirty="0" err="1">
                <a:solidFill>
                  <a:srgbClr val="FFFFFF"/>
                </a:solidFill>
              </a:endParaRPr>
            </a:p>
          </p:txBody>
        </p:sp>
        <p:sp>
          <p:nvSpPr>
            <p:cNvPr id="12" name="菱形 11"/>
            <p:cNvSpPr/>
            <p:nvPr>
              <p:custDataLst>
                <p:tags r:id="rId7"/>
              </p:custDataLst>
            </p:nvPr>
          </p:nvSpPr>
          <p:spPr>
            <a:xfrm>
              <a:off x="16015" y="3313"/>
              <a:ext cx="153" cy="153"/>
            </a:xfrm>
            <a:prstGeom prst="diamond">
              <a:avLst/>
            </a:prstGeom>
            <a:solidFill>
              <a:srgbClr val="72A376">
                <a:alpha val="20000"/>
              </a:srgbClr>
            </a:solidFill>
          </p:spPr>
          <p:txBody>
            <a:bodyPr rot="0" spcFirstLastPara="0" vertOverflow="overflow" horzOverflow="overflow" vert="horz" wrap="square" lIns="91440" tIns="45720" rIns="91440" bIns="45720" numCol="1" spcCol="0" rtlCol="0" fromWordArt="0" anchor="ctr" anchorCtr="0" forceAA="0" compatLnSpc="1">
              <a:normAutofit fontScale="25000" lnSpcReduction="20000"/>
            </a:bodyPr>
            <a:p>
              <a:pPr algn="just">
                <a:lnSpc>
                  <a:spcPct val="130000"/>
                </a:lnSpc>
              </a:pPr>
              <a:endParaRPr lang="zh-CN" altLang="en-US" dirty="0" err="1">
                <a:solidFill>
                  <a:srgbClr val="FFFFFF"/>
                </a:solidFill>
              </a:endParaRPr>
            </a:p>
          </p:txBody>
        </p:sp>
        <p:sp>
          <p:nvSpPr>
            <p:cNvPr id="13" name="菱形 12"/>
            <p:cNvSpPr/>
            <p:nvPr>
              <p:custDataLst>
                <p:tags r:id="rId8"/>
              </p:custDataLst>
            </p:nvPr>
          </p:nvSpPr>
          <p:spPr>
            <a:xfrm>
              <a:off x="16218" y="3651"/>
              <a:ext cx="117" cy="117"/>
            </a:xfrm>
            <a:prstGeom prst="diamond">
              <a:avLst/>
            </a:prstGeom>
            <a:solidFill>
              <a:srgbClr val="72A376">
                <a:alpha val="10000"/>
              </a:srgbClr>
            </a:solidFill>
          </p:spPr>
          <p:txBody>
            <a:bodyPr rot="0" spcFirstLastPara="0" vertOverflow="overflow" horzOverflow="overflow" vert="horz" wrap="square" lIns="91440" tIns="45720" rIns="91440" bIns="45720" numCol="1" spcCol="0" rtlCol="0" fromWordArt="0" anchor="ctr" anchorCtr="0" forceAA="0" compatLnSpc="1">
              <a:normAutofit fontScale="25000" lnSpcReduction="20000"/>
            </a:bodyPr>
            <a:p>
              <a:pPr algn="just">
                <a:lnSpc>
                  <a:spcPct val="130000"/>
                </a:lnSpc>
              </a:pPr>
              <a:endParaRPr lang="zh-CN" altLang="en-US" dirty="0" err="1">
                <a:solidFill>
                  <a:srgbClr val="FFFFFF"/>
                </a:solidFill>
              </a:endParaRPr>
            </a:p>
          </p:txBody>
        </p:sp>
        <p:sp>
          <p:nvSpPr>
            <p:cNvPr id="15" name="矩形 14"/>
            <p:cNvSpPr/>
            <p:nvPr>
              <p:custDataLst>
                <p:tags r:id="rId9"/>
              </p:custDataLst>
            </p:nvPr>
          </p:nvSpPr>
          <p:spPr>
            <a:xfrm>
              <a:off x="8385" y="2875"/>
              <a:ext cx="5631" cy="792"/>
            </a:xfrm>
            <a:prstGeom prst="rect">
              <a:avLst/>
            </a:prstGeom>
          </p:spPr>
          <p:txBody>
            <a:bodyPr wrap="square">
              <a:normAutofit fontScale="60000"/>
            </a:bodyPr>
            <a:p>
              <a:pPr algn="r"/>
              <a:r>
                <a:rPr lang="zh-CN" altLang="en-US" sz="4100">
                  <a:solidFill>
                    <a:srgbClr val="000000"/>
                  </a:solidFill>
                  <a:latin typeface="+mn-ea"/>
                  <a:cs typeface="宋体" panose="02010600030101010101" pitchFamily="2" charset="-122"/>
                  <a:sym typeface="+mn-ea"/>
                </a:rPr>
                <a:t>安全可靠的设计</a:t>
              </a:r>
              <a:endParaRPr lang="en-US" altLang="zh-CN" sz="4100" kern="0" dirty="0">
                <a:solidFill>
                  <a:srgbClr val="72A376">
                    <a:lumMod val="50000"/>
                  </a:srgbClr>
                </a:solidFill>
                <a:latin typeface="Calibri Light" panose="020F0302020204030204" charset="0"/>
                <a:ea typeface="+mn-ea"/>
                <a:cs typeface="+mn-ea"/>
              </a:endParaRPr>
            </a:p>
          </p:txBody>
        </p:sp>
        <p:sp>
          <p:nvSpPr>
            <p:cNvPr id="16" name="矩形 15"/>
            <p:cNvSpPr/>
            <p:nvPr>
              <p:custDataLst>
                <p:tags r:id="rId10"/>
              </p:custDataLst>
            </p:nvPr>
          </p:nvSpPr>
          <p:spPr>
            <a:xfrm>
              <a:off x="4876" y="3466"/>
              <a:ext cx="9140" cy="1007"/>
            </a:xfrm>
            <a:prstGeom prst="rect">
              <a:avLst/>
            </a:prstGeom>
          </p:spPr>
          <p:txBody>
            <a:bodyPr wrap="square" lIns="90000" tIns="0" rIns="90000" bIns="0" anchor="ctr" anchorCtr="0">
              <a:normAutofit/>
            </a:bodyPr>
            <a:p>
              <a:pPr algn="r"/>
              <a:r>
                <a:rPr lang="zh-CN" altLang="en-US" sz="1400">
                  <a:solidFill>
                    <a:srgbClr val="000000"/>
                  </a:solidFill>
                  <a:latin typeface="+mn-ea"/>
                  <a:cs typeface="宋体" panose="02010600030101010101" pitchFamily="2" charset="-122"/>
                  <a:sym typeface="+mn-ea"/>
                </a:rPr>
                <a:t>设计了低层级的硬件和固件功能，用以防止恶意软件和病毒；还设计有高层级的</a:t>
              </a:r>
              <a:r>
                <a:rPr lang="en-US" altLang="zh-CN" sz="1400">
                  <a:solidFill>
                    <a:srgbClr val="000000"/>
                  </a:solidFill>
                  <a:latin typeface="+mn-ea"/>
                  <a:cs typeface="宋体" panose="02010600030101010101" pitchFamily="2" charset="-122"/>
                  <a:sym typeface="+mn-ea"/>
                </a:rPr>
                <a:t>OS</a:t>
              </a:r>
              <a:r>
                <a:rPr lang="zh-CN" altLang="en-US" sz="1400">
                  <a:solidFill>
                    <a:srgbClr val="000000"/>
                  </a:solidFill>
                  <a:latin typeface="+mn-ea"/>
                  <a:cs typeface="宋体" panose="02010600030101010101" pitchFamily="2" charset="-122"/>
                  <a:sym typeface="+mn-ea"/>
                </a:rPr>
                <a:t>功能，有助于在访问个人信息和企业数据时确保安全性。</a:t>
              </a:r>
              <a:endParaRPr lang="en-US" altLang="zh-CN" kern="0" dirty="0">
                <a:solidFill>
                  <a:srgbClr val="72A376">
                    <a:lumMod val="75000"/>
                  </a:srgbClr>
                </a:solidFill>
              </a:endParaRPr>
            </a:p>
          </p:txBody>
        </p:sp>
      </p:grpSp>
      <p:grpSp>
        <p:nvGrpSpPr>
          <p:cNvPr id="4" name="组合 3"/>
          <p:cNvGrpSpPr/>
          <p:nvPr/>
        </p:nvGrpSpPr>
        <p:grpSpPr>
          <a:xfrm>
            <a:off x="1624330" y="3559810"/>
            <a:ext cx="8109585" cy="2145030"/>
            <a:chOff x="2558" y="5606"/>
            <a:chExt cx="12771" cy="3378"/>
          </a:xfrm>
        </p:grpSpPr>
        <p:grpSp>
          <p:nvGrpSpPr>
            <p:cNvPr id="14" name="组合 13"/>
            <p:cNvGrpSpPr/>
            <p:nvPr>
              <p:custDataLst>
                <p:tags r:id="rId11"/>
              </p:custDataLst>
            </p:nvPr>
          </p:nvGrpSpPr>
          <p:grpSpPr>
            <a:xfrm>
              <a:off x="3360" y="5606"/>
              <a:ext cx="2557" cy="3379"/>
              <a:chOff x="1633465" y="3996506"/>
              <a:chExt cx="1509775" cy="1994952"/>
            </a:xfrm>
            <a:solidFill>
              <a:schemeClr val="accent1">
                <a:lumMod val="50000"/>
              </a:schemeClr>
            </a:solidFill>
          </p:grpSpPr>
          <p:sp>
            <p:nvSpPr>
              <p:cNvPr id="28" name="任意多边形 27"/>
              <p:cNvSpPr/>
              <p:nvPr>
                <p:custDataLst>
                  <p:tags r:id="rId12"/>
                </p:custDataLst>
              </p:nvPr>
            </p:nvSpPr>
            <p:spPr>
              <a:xfrm flipH="1">
                <a:off x="1633465" y="3996506"/>
                <a:ext cx="1509775" cy="1994952"/>
              </a:xfrm>
              <a:custGeom>
                <a:avLst/>
                <a:gdLst>
                  <a:gd name="connsiteX0" fmla="*/ 809625 w 2386012"/>
                  <a:gd name="connsiteY0" fmla="*/ 0 h 3152775"/>
                  <a:gd name="connsiteX1" fmla="*/ 2386012 w 2386012"/>
                  <a:gd name="connsiteY1" fmla="*/ 1576388 h 3152775"/>
                  <a:gd name="connsiteX2" fmla="*/ 809625 w 2386012"/>
                  <a:gd name="connsiteY2" fmla="*/ 3152775 h 3152775"/>
                  <a:gd name="connsiteX3" fmla="*/ 0 w 2386012"/>
                  <a:gd name="connsiteY3" fmla="*/ 2343150 h 3152775"/>
                  <a:gd name="connsiteX4" fmla="*/ 88106 w 2386012"/>
                  <a:gd name="connsiteY4" fmla="*/ 2343150 h 3152775"/>
                  <a:gd name="connsiteX5" fmla="*/ 809624 w 2386012"/>
                  <a:gd name="connsiteY5" fmla="*/ 3064668 h 3152775"/>
                  <a:gd name="connsiteX6" fmla="*/ 2297905 w 2386012"/>
                  <a:gd name="connsiteY6" fmla="*/ 1576387 h 3152775"/>
                  <a:gd name="connsiteX7" fmla="*/ 809624 w 2386012"/>
                  <a:gd name="connsiteY7" fmla="*/ 88106 h 3152775"/>
                  <a:gd name="connsiteX8" fmla="*/ 88105 w 2386012"/>
                  <a:gd name="connsiteY8" fmla="*/ 809625 h 3152775"/>
                  <a:gd name="connsiteX9" fmla="*/ 0 w 2386012"/>
                  <a:gd name="connsiteY9" fmla="*/ 809625 h 31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86012" h="3152775">
                    <a:moveTo>
                      <a:pt x="809625" y="0"/>
                    </a:moveTo>
                    <a:lnTo>
                      <a:pt x="2386012" y="1576388"/>
                    </a:lnTo>
                    <a:lnTo>
                      <a:pt x="809625" y="3152775"/>
                    </a:lnTo>
                    <a:lnTo>
                      <a:pt x="0" y="2343150"/>
                    </a:lnTo>
                    <a:lnTo>
                      <a:pt x="88106" y="2343150"/>
                    </a:lnTo>
                    <a:lnTo>
                      <a:pt x="809624" y="3064668"/>
                    </a:lnTo>
                    <a:lnTo>
                      <a:pt x="2297905" y="1576387"/>
                    </a:lnTo>
                    <a:lnTo>
                      <a:pt x="809624" y="88106"/>
                    </a:lnTo>
                    <a:lnTo>
                      <a:pt x="88105" y="809625"/>
                    </a:lnTo>
                    <a:lnTo>
                      <a:pt x="0" y="809625"/>
                    </a:lnTo>
                    <a:close/>
                  </a:path>
                </a:pathLst>
              </a:custGeom>
              <a:grpFill/>
            </p:spPr>
            <p:txBody>
              <a:bodyPr rot="0" spcFirstLastPara="0" vertOverflow="overflow" horzOverflow="overflow" vert="horz" wrap="square" lIns="91440" tIns="45720" rIns="91440" bIns="45720" numCol="1" spcCol="0" rtlCol="0" fromWordArt="0" anchor="ctr" anchorCtr="0" forceAA="0" compatLnSpc="1">
                <a:normAutofit/>
              </a:bodyPr>
              <a:p>
                <a:pPr algn="just">
                  <a:lnSpc>
                    <a:spcPct val="130000"/>
                  </a:lnSpc>
                </a:pPr>
                <a:endParaRPr lang="zh-CN" altLang="en-US" dirty="0" err="1">
                  <a:solidFill>
                    <a:srgbClr val="FFFFFF"/>
                  </a:solidFill>
                </a:endParaRPr>
              </a:p>
            </p:txBody>
          </p:sp>
          <p:sp>
            <p:nvSpPr>
              <p:cNvPr id="29" name="菱形 28"/>
              <p:cNvSpPr/>
              <p:nvPr>
                <p:custDataLst>
                  <p:tags r:id="rId13"/>
                </p:custDataLst>
              </p:nvPr>
            </p:nvSpPr>
            <p:spPr>
              <a:xfrm flipH="1">
                <a:off x="1684394" y="4656467"/>
                <a:ext cx="675029" cy="675029"/>
              </a:xfrm>
              <a:prstGeom prst="diamond">
                <a:avLst/>
              </a:prstGeom>
              <a:grpFill/>
            </p:spPr>
            <p:txBody>
              <a:bodyPr rot="0" spcFirstLastPara="0" vertOverflow="overflow" horzOverflow="overflow" vert="horz" wrap="square" lIns="0" tIns="0" rIns="0" bIns="0" numCol="1" spcCol="0" rtlCol="0" fromWordArt="0" anchor="ctr" anchorCtr="0" forceAA="0" compatLnSpc="1">
                <a:normAutofit fontScale="92500" lnSpcReduction="10000"/>
              </a:bodyPr>
              <a:p>
                <a:pPr algn="ctr">
                  <a:lnSpc>
                    <a:spcPct val="130000"/>
                  </a:lnSpc>
                </a:pPr>
                <a:r>
                  <a:rPr lang="en-US" altLang="zh-CN" sz="2000" b="1" dirty="0">
                    <a:solidFill>
                      <a:srgbClr val="FFFFFF"/>
                    </a:solidFill>
                  </a:rPr>
                  <a:t>04</a:t>
                </a:r>
                <a:endParaRPr lang="en-US" altLang="zh-CN" sz="2000" b="1" dirty="0">
                  <a:solidFill>
                    <a:srgbClr val="FFFFFF"/>
                  </a:solidFill>
                </a:endParaRPr>
              </a:p>
            </p:txBody>
          </p:sp>
        </p:grpSp>
        <p:sp>
          <p:nvSpPr>
            <p:cNvPr id="30" name="菱形 29"/>
            <p:cNvSpPr/>
            <p:nvPr>
              <p:custDataLst>
                <p:tags r:id="rId14"/>
              </p:custDataLst>
            </p:nvPr>
          </p:nvSpPr>
          <p:spPr>
            <a:xfrm flipH="1">
              <a:off x="3019" y="7365"/>
              <a:ext cx="544" cy="544"/>
            </a:xfrm>
            <a:prstGeom prst="diamond">
              <a:avLst/>
            </a:prstGeom>
            <a:solidFill>
              <a:srgbClr val="B0CCB0">
                <a:alpha val="40000"/>
              </a:srgbClr>
            </a:solidFill>
          </p:spPr>
          <p:txBody>
            <a:bodyPr rot="0" spcFirstLastPara="0" vertOverflow="overflow" horzOverflow="overflow" vert="horz" wrap="square" lIns="91440" tIns="45720" rIns="91440" bIns="45720" numCol="1" spcCol="0" rtlCol="0" fromWordArt="0" anchor="ctr" anchorCtr="0" forceAA="0" compatLnSpc="1">
              <a:normAutofit fontScale="25000" lnSpcReduction="20000"/>
            </a:bodyPr>
            <a:p>
              <a:pPr algn="just">
                <a:lnSpc>
                  <a:spcPct val="130000"/>
                </a:lnSpc>
              </a:pPr>
              <a:endParaRPr lang="zh-CN" altLang="en-US" dirty="0" err="1">
                <a:solidFill>
                  <a:srgbClr val="FFFFFF"/>
                </a:solidFill>
              </a:endParaRPr>
            </a:p>
          </p:txBody>
        </p:sp>
        <p:sp>
          <p:nvSpPr>
            <p:cNvPr id="31" name="菱形 30"/>
            <p:cNvSpPr/>
            <p:nvPr>
              <p:custDataLst>
                <p:tags r:id="rId15"/>
              </p:custDataLst>
            </p:nvPr>
          </p:nvSpPr>
          <p:spPr>
            <a:xfrm flipH="1">
              <a:off x="3090" y="6848"/>
              <a:ext cx="403" cy="403"/>
            </a:xfrm>
            <a:prstGeom prst="diamond">
              <a:avLst/>
            </a:prstGeom>
            <a:solidFill>
              <a:srgbClr val="B0CCB0">
                <a:alpha val="35000"/>
              </a:srgbClr>
            </a:solidFill>
          </p:spPr>
          <p:txBody>
            <a:bodyPr rot="0" spcFirstLastPara="0" vertOverflow="overflow" horzOverflow="overflow" vert="horz" wrap="square" lIns="91440" tIns="45720" rIns="91440" bIns="45720" numCol="1" spcCol="0" rtlCol="0" fromWordArt="0" anchor="ctr" anchorCtr="0" forceAA="0" compatLnSpc="1">
              <a:normAutofit fontScale="25000" lnSpcReduction="20000"/>
            </a:bodyPr>
            <a:p>
              <a:pPr algn="just">
                <a:lnSpc>
                  <a:spcPct val="130000"/>
                </a:lnSpc>
              </a:pPr>
              <a:endParaRPr lang="zh-CN" altLang="en-US" dirty="0" err="1">
                <a:solidFill>
                  <a:srgbClr val="FFFFFF"/>
                </a:solidFill>
              </a:endParaRPr>
            </a:p>
          </p:txBody>
        </p:sp>
        <p:sp>
          <p:nvSpPr>
            <p:cNvPr id="32" name="菱形 31"/>
            <p:cNvSpPr/>
            <p:nvPr>
              <p:custDataLst>
                <p:tags r:id="rId16"/>
              </p:custDataLst>
            </p:nvPr>
          </p:nvSpPr>
          <p:spPr>
            <a:xfrm flipH="1">
              <a:off x="2852" y="7155"/>
              <a:ext cx="273" cy="273"/>
            </a:xfrm>
            <a:prstGeom prst="diamond">
              <a:avLst/>
            </a:prstGeom>
            <a:solidFill>
              <a:srgbClr val="B0CCB0">
                <a:alpha val="30000"/>
              </a:srgbClr>
            </a:solidFill>
          </p:spPr>
          <p:txBody>
            <a:bodyPr rot="0" spcFirstLastPara="0" vertOverflow="overflow" horzOverflow="overflow" vert="horz" wrap="square" lIns="91440" tIns="45720" rIns="91440" bIns="45720" numCol="1" spcCol="0" rtlCol="0" fromWordArt="0" anchor="ctr" anchorCtr="0" forceAA="0" compatLnSpc="1">
              <a:normAutofit fontScale="25000" lnSpcReduction="20000"/>
            </a:bodyPr>
            <a:p>
              <a:pPr algn="just">
                <a:lnSpc>
                  <a:spcPct val="130000"/>
                </a:lnSpc>
              </a:pPr>
              <a:endParaRPr lang="zh-CN" altLang="en-US" dirty="0" err="1">
                <a:solidFill>
                  <a:srgbClr val="FFFFFF"/>
                </a:solidFill>
              </a:endParaRPr>
            </a:p>
          </p:txBody>
        </p:sp>
        <p:sp>
          <p:nvSpPr>
            <p:cNvPr id="33" name="菱形 32"/>
            <p:cNvSpPr/>
            <p:nvPr>
              <p:custDataLst>
                <p:tags r:id="rId17"/>
              </p:custDataLst>
            </p:nvPr>
          </p:nvSpPr>
          <p:spPr>
            <a:xfrm flipH="1">
              <a:off x="2726" y="6973"/>
              <a:ext cx="153" cy="153"/>
            </a:xfrm>
            <a:prstGeom prst="diamond">
              <a:avLst/>
            </a:prstGeom>
            <a:solidFill>
              <a:srgbClr val="B0CCB0">
                <a:alpha val="20000"/>
              </a:srgbClr>
            </a:solidFill>
          </p:spPr>
          <p:txBody>
            <a:bodyPr rot="0" spcFirstLastPara="0" vertOverflow="overflow" horzOverflow="overflow" vert="horz" wrap="square" lIns="91440" tIns="45720" rIns="91440" bIns="45720" numCol="1" spcCol="0" rtlCol="0" fromWordArt="0" anchor="ctr" anchorCtr="0" forceAA="0" compatLnSpc="1">
              <a:normAutofit fontScale="25000" lnSpcReduction="20000"/>
            </a:bodyPr>
            <a:p>
              <a:pPr algn="just">
                <a:lnSpc>
                  <a:spcPct val="130000"/>
                </a:lnSpc>
              </a:pPr>
              <a:endParaRPr lang="zh-CN" altLang="en-US" dirty="0" err="1">
                <a:solidFill>
                  <a:srgbClr val="FFFFFF"/>
                </a:solidFill>
              </a:endParaRPr>
            </a:p>
          </p:txBody>
        </p:sp>
        <p:sp>
          <p:nvSpPr>
            <p:cNvPr id="34" name="菱形 33"/>
            <p:cNvSpPr/>
            <p:nvPr>
              <p:custDataLst>
                <p:tags r:id="rId18"/>
              </p:custDataLst>
            </p:nvPr>
          </p:nvSpPr>
          <p:spPr>
            <a:xfrm flipH="1">
              <a:off x="2558" y="7311"/>
              <a:ext cx="117" cy="117"/>
            </a:xfrm>
            <a:prstGeom prst="diamond">
              <a:avLst/>
            </a:prstGeom>
            <a:solidFill>
              <a:srgbClr val="B0CCB0">
                <a:alpha val="10000"/>
              </a:srgbClr>
            </a:solidFill>
          </p:spPr>
          <p:txBody>
            <a:bodyPr rot="0" spcFirstLastPara="0" vertOverflow="overflow" horzOverflow="overflow" vert="horz" wrap="square" lIns="91440" tIns="45720" rIns="91440" bIns="45720" numCol="1" spcCol="0" rtlCol="0" fromWordArt="0" anchor="ctr" anchorCtr="0" forceAA="0" compatLnSpc="1">
              <a:normAutofit fontScale="25000" lnSpcReduction="20000"/>
            </a:bodyPr>
            <a:p>
              <a:pPr algn="just">
                <a:lnSpc>
                  <a:spcPct val="130000"/>
                </a:lnSpc>
              </a:pPr>
              <a:endParaRPr lang="zh-CN" altLang="en-US" dirty="0" err="1">
                <a:solidFill>
                  <a:srgbClr val="FFFFFF"/>
                </a:solidFill>
              </a:endParaRPr>
            </a:p>
          </p:txBody>
        </p:sp>
        <p:sp>
          <p:nvSpPr>
            <p:cNvPr id="35" name="矩形 34"/>
            <p:cNvSpPr/>
            <p:nvPr>
              <p:custDataLst>
                <p:tags r:id="rId19"/>
              </p:custDataLst>
            </p:nvPr>
          </p:nvSpPr>
          <p:spPr>
            <a:xfrm flipH="1">
              <a:off x="4878" y="6363"/>
              <a:ext cx="5629" cy="792"/>
            </a:xfrm>
            <a:prstGeom prst="rect">
              <a:avLst/>
            </a:prstGeom>
          </p:spPr>
          <p:txBody>
            <a:bodyPr wrap="square">
              <a:normAutofit fontScale="60000"/>
            </a:bodyPr>
            <a:p>
              <a:pPr algn="just"/>
              <a:r>
                <a:rPr lang="zh-CN" altLang="en-US" sz="4100">
                  <a:solidFill>
                    <a:srgbClr val="000000"/>
                  </a:solidFill>
                  <a:latin typeface="+mn-ea"/>
                  <a:cs typeface="宋体" panose="02010600030101010101" pitchFamily="2" charset="-122"/>
                  <a:sym typeface="+mn-ea"/>
                </a:rPr>
                <a:t>多种语言支持</a:t>
              </a:r>
              <a:endParaRPr lang="en-US" altLang="zh-CN" sz="4100" kern="0" dirty="0">
                <a:solidFill>
                  <a:srgbClr val="B0CCB0">
                    <a:lumMod val="50000"/>
                  </a:srgbClr>
                </a:solidFill>
                <a:latin typeface="Calibri Light" panose="020F0302020204030204" charset="0"/>
                <a:ea typeface="+mn-ea"/>
                <a:cs typeface="+mn-ea"/>
              </a:endParaRPr>
            </a:p>
          </p:txBody>
        </p:sp>
        <p:sp>
          <p:nvSpPr>
            <p:cNvPr id="36" name="矩形 35"/>
            <p:cNvSpPr/>
            <p:nvPr>
              <p:custDataLst>
                <p:tags r:id="rId20"/>
              </p:custDataLst>
            </p:nvPr>
          </p:nvSpPr>
          <p:spPr>
            <a:xfrm flipH="1">
              <a:off x="4877" y="6973"/>
              <a:ext cx="10453" cy="1404"/>
            </a:xfrm>
            <a:prstGeom prst="rect">
              <a:avLst/>
            </a:prstGeom>
          </p:spPr>
          <p:txBody>
            <a:bodyPr wrap="square" lIns="90000" tIns="0" rIns="90000" bIns="0" anchor="ctr" anchorCtr="0">
              <a:normAutofit/>
            </a:bodyPr>
            <a:p>
              <a:pPr algn="just"/>
              <a:r>
                <a:rPr lang="en-US" altLang="zh-CN" sz="1400">
                  <a:solidFill>
                    <a:srgbClr val="000000"/>
                  </a:solidFill>
                  <a:latin typeface="+mn-ea"/>
                  <a:cs typeface="宋体" panose="02010600030101010101" pitchFamily="2" charset="-122"/>
                  <a:sym typeface="+mn-ea"/>
                </a:rPr>
                <a:t>iOS </a:t>
              </a:r>
              <a:r>
                <a:rPr lang="zh-CN" altLang="en-US" sz="1400">
                  <a:solidFill>
                    <a:srgbClr val="000000"/>
                  </a:solidFill>
                  <a:latin typeface="+mn-ea"/>
                  <a:cs typeface="宋体" panose="02010600030101010101" pitchFamily="2" charset="-122"/>
                  <a:sym typeface="+mn-ea"/>
                </a:rPr>
                <a:t>设备支持</a:t>
              </a:r>
              <a:r>
                <a:rPr lang="en-US" altLang="zh-CN" sz="1400">
                  <a:solidFill>
                    <a:srgbClr val="000000"/>
                  </a:solidFill>
                  <a:latin typeface="+mn-ea"/>
                  <a:cs typeface="宋体" panose="02010600030101010101" pitchFamily="2" charset="-122"/>
                  <a:sym typeface="+mn-ea"/>
                </a:rPr>
                <a:t>30 </a:t>
              </a:r>
              <a:r>
                <a:rPr lang="zh-CN" altLang="en-US" sz="1400">
                  <a:solidFill>
                    <a:srgbClr val="000000"/>
                  </a:solidFill>
                  <a:latin typeface="+mn-ea"/>
                  <a:cs typeface="宋体" panose="02010600030101010101" pitchFamily="2" charset="-122"/>
                  <a:sym typeface="+mn-ea"/>
                </a:rPr>
                <a:t>多种语言，可以在各种语言之间切换。内置词典支持 </a:t>
              </a:r>
              <a:r>
                <a:rPr lang="en-US" altLang="zh-CN" sz="1400">
                  <a:solidFill>
                    <a:srgbClr val="000000"/>
                  </a:solidFill>
                  <a:latin typeface="+mn-ea"/>
                  <a:cs typeface="宋体" panose="02010600030101010101" pitchFamily="2" charset="-122"/>
                  <a:sym typeface="+mn-ea"/>
                </a:rPr>
                <a:t>50</a:t>
              </a:r>
              <a:r>
                <a:rPr lang="zh-CN" altLang="en-US" sz="1400">
                  <a:solidFill>
                    <a:srgbClr val="000000"/>
                  </a:solidFill>
                  <a:latin typeface="+mn-ea"/>
                  <a:cs typeface="宋体" panose="02010600030101010101" pitchFamily="2" charset="-122"/>
                  <a:sym typeface="+mn-ea"/>
                </a:rPr>
                <a:t>多种语言，</a:t>
              </a:r>
              <a:r>
                <a:rPr lang="en-US" altLang="zh-CN" sz="1400">
                  <a:solidFill>
                    <a:srgbClr val="000000"/>
                  </a:solidFill>
                  <a:latin typeface="+mn-ea"/>
                  <a:cs typeface="宋体" panose="02010600030101010101" pitchFamily="2" charset="-122"/>
                  <a:sym typeface="+mn-ea"/>
                </a:rPr>
                <a:t>Voice Over</a:t>
              </a:r>
              <a:r>
                <a:rPr lang="zh-CN" altLang="en-US" sz="1400">
                  <a:solidFill>
                    <a:srgbClr val="000000"/>
                  </a:solidFill>
                  <a:latin typeface="+mn-ea"/>
                  <a:cs typeface="宋体" panose="02010600030101010101" pitchFamily="2" charset="-122"/>
                  <a:sym typeface="+mn-ea"/>
                </a:rPr>
                <a:t>（语音辅助程序）可阅读超过</a:t>
              </a:r>
              <a:r>
                <a:rPr lang="en-US" altLang="zh-CN" sz="1400">
                  <a:solidFill>
                    <a:srgbClr val="000000"/>
                  </a:solidFill>
                  <a:latin typeface="+mn-ea"/>
                  <a:cs typeface="宋体" panose="02010600030101010101" pitchFamily="2" charset="-122"/>
                  <a:sym typeface="+mn-ea"/>
                </a:rPr>
                <a:t>35</a:t>
              </a:r>
              <a:r>
                <a:rPr lang="zh-CN" altLang="en-US" sz="1400">
                  <a:solidFill>
                    <a:srgbClr val="000000"/>
                  </a:solidFill>
                  <a:latin typeface="+mn-ea"/>
                  <a:cs typeface="宋体" panose="02010600030101010101" pitchFamily="2" charset="-122"/>
                  <a:sym typeface="+mn-ea"/>
                </a:rPr>
                <a:t>种语言的屏幕内容，语音控制功能可读懂</a:t>
              </a:r>
              <a:r>
                <a:rPr lang="en-US" altLang="zh-CN" sz="1400">
                  <a:solidFill>
                    <a:srgbClr val="000000"/>
                  </a:solidFill>
                  <a:latin typeface="+mn-ea"/>
                  <a:cs typeface="宋体" panose="02010600030101010101" pitchFamily="2" charset="-122"/>
                  <a:sym typeface="+mn-ea"/>
                </a:rPr>
                <a:t>20</a:t>
              </a:r>
              <a:r>
                <a:rPr lang="zh-CN" altLang="en-US" sz="1400">
                  <a:solidFill>
                    <a:srgbClr val="000000"/>
                  </a:solidFill>
                  <a:latin typeface="+mn-ea"/>
                  <a:cs typeface="宋体" panose="02010600030101010101" pitchFamily="2" charset="-122"/>
                  <a:sym typeface="+mn-ea"/>
                </a:rPr>
                <a:t>多种语言。</a:t>
              </a:r>
              <a:endParaRPr lang="da-DK" altLang="zh-CN" sz="1400" kern="0" dirty="0">
                <a:solidFill>
                  <a:srgbClr val="B0CCB0">
                    <a:lumMod val="75000"/>
                  </a:srgbClr>
                </a:solidFill>
              </a:endParaRPr>
            </a:p>
          </p:txBody>
        </p:sp>
      </p:grpSp>
      <p:pic>
        <p:nvPicPr>
          <p:cNvPr id="3" name="图片 2" descr="20149309313"/>
          <p:cNvPicPr>
            <a:picLocks noChangeAspect="1"/>
          </p:cNvPicPr>
          <p:nvPr/>
        </p:nvPicPr>
        <p:blipFill>
          <a:blip r:embed="rId21"/>
          <a:stretch>
            <a:fillRect/>
          </a:stretch>
        </p:blipFill>
        <p:spPr>
          <a:xfrm>
            <a:off x="9034145" y="635"/>
            <a:ext cx="2990300" cy="900007"/>
          </a:xfrm>
          <a:prstGeom prst="rect">
            <a:avLst/>
          </a:prstGeom>
        </p:spPr>
      </p:pic>
    </p:spTree>
    <p:custDataLst>
      <p:tags r:id="rId22"/>
    </p:custDataLst>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500"/>
                                        <p:tgtEl>
                                          <p:spTgt spid="2"/>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标题 1"/>
          <p:cNvSpPr txBox="1"/>
          <p:nvPr>
            <p:custDataLst>
              <p:tags r:id="rId1"/>
            </p:custDataLst>
          </p:nvPr>
        </p:nvSpPr>
        <p:spPr>
          <a:xfrm>
            <a:off x="838200" y="604520"/>
            <a:ext cx="10515600" cy="1140460"/>
          </a:xfrm>
          <a:prstGeom prst="rect">
            <a:avLst/>
          </a:prstGeom>
        </p:spPr>
        <p:txBody>
          <a:bodyPr vert="horz" wrap="square" lIns="91440" tIns="45720" rIns="91440" bIns="45720" rtlCol="0" anchor="ctr" anchorCtr="0">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3600" dirty="0" smtClean="0">
                <a:latin typeface="+mj-ea"/>
                <a:sym typeface="+mn-ea"/>
              </a:rPr>
              <a:t>目 录</a:t>
            </a:r>
            <a:br>
              <a:rPr lang="en-US" altLang="zh-CN" sz="3600" dirty="0" smtClean="0">
                <a:latin typeface="黑体" panose="02010609060101010101" pitchFamily="49" charset="-122"/>
                <a:ea typeface="黑体" panose="02010609060101010101" pitchFamily="49" charset="-122"/>
                <a:sym typeface="+mn-ea"/>
              </a:rPr>
            </a:br>
            <a:r>
              <a:rPr lang="en-US" altLang="zh-CN" sz="2000" dirty="0" smtClean="0">
                <a:solidFill>
                  <a:srgbClr val="31939A"/>
                </a:solidFill>
                <a:sym typeface="+mn-ea"/>
              </a:rPr>
              <a:t>contents</a:t>
            </a:r>
            <a:r>
              <a:rPr lang="en-US" altLang="zh-CN" sz="3600" dirty="0" smtClean="0">
                <a:solidFill>
                  <a:srgbClr val="01A49F"/>
                </a:solidFill>
                <a:sym typeface="+mn-ea"/>
              </a:rPr>
              <a:t> </a:t>
            </a:r>
            <a:endParaRPr lang="en-US" altLang="zh-CN" sz="3600"/>
          </a:p>
        </p:txBody>
      </p:sp>
      <p:sp>
        <p:nvSpPr>
          <p:cNvPr id="12" name="菱形 11"/>
          <p:cNvSpPr/>
          <p:nvPr>
            <p:custDataLst>
              <p:tags r:id="rId2"/>
            </p:custDataLst>
          </p:nvPr>
        </p:nvSpPr>
        <p:spPr>
          <a:xfrm>
            <a:off x="2718836" y="2365975"/>
            <a:ext cx="2208553" cy="2208553"/>
          </a:xfrm>
          <a:prstGeom prst="diamond">
            <a:avLst/>
          </a:prstGeom>
          <a:solidFill>
            <a:srgbClr val="48B39D"/>
          </a:solidFill>
        </p:spPr>
        <p:txBody>
          <a:bodyPr rot="0" spcFirstLastPara="0" vertOverflow="overflow" horzOverflow="overflow" vert="horz" wrap="square" lIns="0" tIns="0" rIns="0" bIns="0" numCol="1" spcCol="0" rtlCol="0" fromWordArt="0" anchor="ctr" anchorCtr="0" forceAA="0" compatLnSpc="1">
            <a:normAutofit/>
          </a:bodyPr>
          <a:p>
            <a:pPr algn="just">
              <a:lnSpc>
                <a:spcPct val="130000"/>
              </a:lnSpc>
            </a:pPr>
            <a:r>
              <a:rPr lang="en-US" altLang="zh-CN" smtClean="0">
                <a:solidFill>
                  <a:srgbClr val="FFFFFF"/>
                </a:solidFill>
                <a:latin typeface="Calibri Light" panose="020F0302020204030204" charset="0"/>
                <a:ea typeface="+mn-ea"/>
                <a:cs typeface="+mn-ea"/>
              </a:rPr>
              <a:t>         </a:t>
            </a:r>
            <a:r>
              <a:rPr lang="en-US" altLang="zh-CN" sz="2400" b="1" smtClean="0">
                <a:solidFill>
                  <a:srgbClr val="FFFFFF"/>
                </a:solidFill>
                <a:latin typeface="Calibri Light" panose="020F0302020204030204" charset="0"/>
                <a:ea typeface="+mn-ea"/>
                <a:cs typeface="+mn-ea"/>
              </a:rPr>
              <a:t>1</a:t>
            </a:r>
            <a:endParaRPr lang="en-US" altLang="zh-CN" sz="2400" b="1" smtClean="0">
              <a:solidFill>
                <a:srgbClr val="FFFFFF"/>
              </a:solidFill>
              <a:latin typeface="Calibri Light" panose="020F0302020204030204" charset="0"/>
              <a:ea typeface="+mn-ea"/>
              <a:cs typeface="+mn-ea"/>
            </a:endParaRPr>
          </a:p>
        </p:txBody>
      </p:sp>
      <p:sp>
        <p:nvSpPr>
          <p:cNvPr id="13" name="文本框 12"/>
          <p:cNvSpPr txBox="1"/>
          <p:nvPr>
            <p:custDataLst>
              <p:tags r:id="rId3"/>
            </p:custDataLst>
          </p:nvPr>
        </p:nvSpPr>
        <p:spPr>
          <a:xfrm flipH="1">
            <a:off x="2199415" y="4666626"/>
            <a:ext cx="3247391" cy="951854"/>
          </a:xfrm>
          <a:prstGeom prst="rect">
            <a:avLst/>
          </a:prstGeom>
          <a:noFill/>
        </p:spPr>
        <p:txBody>
          <a:bodyPr wrap="square" rtlCol="0" anchor="t" anchorCtr="0">
            <a:normAutofit lnSpcReduction="10000"/>
          </a:bodyPr>
          <a:p>
            <a:pPr algn="ctr">
              <a:lnSpc>
                <a:spcPct val="120000"/>
              </a:lnSpc>
            </a:pPr>
            <a:r>
              <a:rPr lang="zh-CN" altLang="en-US" sz="2400" dirty="0">
                <a:sym typeface="Arial" panose="020B0604020202020204" pitchFamily="34" charset="0"/>
              </a:rPr>
              <a:t>智能手机的硬件构成</a:t>
            </a:r>
            <a:endParaRPr lang="zh-CN" altLang="en-US" sz="2400" dirty="0">
              <a:solidFill>
                <a:srgbClr val="000000"/>
              </a:solidFill>
              <a:sym typeface="Arial" panose="020B0604020202020204" pitchFamily="34" charset="0"/>
            </a:endParaRPr>
          </a:p>
          <a:p>
            <a:pPr algn="just">
              <a:lnSpc>
                <a:spcPct val="120000"/>
              </a:lnSpc>
            </a:pPr>
            <a:endParaRPr lang="zh-CN" altLang="en-US" sz="2400" dirty="0">
              <a:solidFill>
                <a:srgbClr val="000000"/>
              </a:solidFill>
              <a:sym typeface="Arial" panose="020B0604020202020204" pitchFamily="34" charset="0"/>
            </a:endParaRPr>
          </a:p>
        </p:txBody>
      </p:sp>
      <p:grpSp>
        <p:nvGrpSpPr>
          <p:cNvPr id="2" name="组合 1"/>
          <p:cNvGrpSpPr/>
          <p:nvPr/>
        </p:nvGrpSpPr>
        <p:grpSpPr>
          <a:xfrm>
            <a:off x="2069465" y="3181985"/>
            <a:ext cx="1072515" cy="686435"/>
            <a:chOff x="3114" y="4986"/>
            <a:chExt cx="1689" cy="1081"/>
          </a:xfrm>
        </p:grpSpPr>
        <p:sp>
          <p:nvSpPr>
            <p:cNvPr id="15" name="菱形 14"/>
            <p:cNvSpPr/>
            <p:nvPr>
              <p:custDataLst>
                <p:tags r:id="rId4"/>
              </p:custDataLst>
            </p:nvPr>
          </p:nvSpPr>
          <p:spPr>
            <a:xfrm>
              <a:off x="3979" y="5064"/>
              <a:ext cx="825" cy="825"/>
            </a:xfrm>
            <a:prstGeom prst="diamond">
              <a:avLst/>
            </a:prstGeom>
            <a:solidFill>
              <a:srgbClr val="759AA5">
                <a:lumMod val="40000"/>
                <a:lumOff val="60000"/>
              </a:srgbClr>
            </a:solidFill>
          </p:spPr>
          <p:txBody>
            <a:bodyPr rot="0" spcFirstLastPara="0" vertOverflow="overflow" horzOverflow="overflow" vert="horz" wrap="square" lIns="0" tIns="0" rIns="0" bIns="0" numCol="1" spcCol="0" rtlCol="0" fromWordArt="0" anchor="ctr" anchorCtr="0" forceAA="0" compatLnSpc="1">
              <a:noAutofit/>
            </a:bodyPr>
            <a:p>
              <a:pPr algn="ctr"/>
              <a:endParaRPr lang="en-US" altLang="zh-CN" b="1" dirty="0">
                <a:solidFill>
                  <a:srgbClr val="FFFFFF"/>
                </a:solidFill>
              </a:endParaRPr>
            </a:p>
          </p:txBody>
        </p:sp>
        <p:sp>
          <p:nvSpPr>
            <p:cNvPr id="16" name="菱形 15"/>
            <p:cNvSpPr/>
            <p:nvPr>
              <p:custDataLst>
                <p:tags r:id="rId5"/>
              </p:custDataLst>
            </p:nvPr>
          </p:nvSpPr>
          <p:spPr>
            <a:xfrm flipH="1">
              <a:off x="3563" y="5513"/>
              <a:ext cx="554" cy="554"/>
            </a:xfrm>
            <a:prstGeom prst="diamond">
              <a:avLst/>
            </a:prstGeom>
            <a:solidFill>
              <a:srgbClr val="759AA5">
                <a:alpha val="40000"/>
              </a:srgbClr>
            </a:solidFill>
          </p:spPr>
          <p:txBody>
            <a:bodyPr rot="0" spcFirstLastPara="0" vertOverflow="overflow" horzOverflow="overflow" vert="horz" wrap="square" lIns="91440" tIns="45720" rIns="91440" bIns="45720" numCol="1" spcCol="0" rtlCol="0" fromWordArt="0" anchor="ctr" anchorCtr="0" forceAA="0" compatLnSpc="1">
              <a:normAutofit fontScale="25000" lnSpcReduction="20000"/>
            </a:bodyPr>
            <a:p>
              <a:pPr algn="just">
                <a:lnSpc>
                  <a:spcPct val="130000"/>
                </a:lnSpc>
              </a:pPr>
              <a:endParaRPr lang="zh-CN" altLang="en-US" dirty="0" err="1">
                <a:solidFill>
                  <a:srgbClr val="FFFFFF"/>
                </a:solidFill>
              </a:endParaRPr>
            </a:p>
          </p:txBody>
        </p:sp>
        <p:sp>
          <p:nvSpPr>
            <p:cNvPr id="17" name="菱形 16"/>
            <p:cNvSpPr/>
            <p:nvPr>
              <p:custDataLst>
                <p:tags r:id="rId6"/>
              </p:custDataLst>
            </p:nvPr>
          </p:nvSpPr>
          <p:spPr>
            <a:xfrm flipH="1">
              <a:off x="3655" y="4986"/>
              <a:ext cx="410" cy="410"/>
            </a:xfrm>
            <a:prstGeom prst="diamond">
              <a:avLst/>
            </a:prstGeom>
            <a:solidFill>
              <a:srgbClr val="759AA5">
                <a:alpha val="35000"/>
              </a:srgbClr>
            </a:solidFill>
          </p:spPr>
          <p:txBody>
            <a:bodyPr rot="0" spcFirstLastPara="0" vertOverflow="overflow" horzOverflow="overflow" vert="horz" wrap="square" lIns="91440" tIns="45720" rIns="91440" bIns="45720" numCol="1" spcCol="0" rtlCol="0" fromWordArt="0" anchor="ctr" anchorCtr="0" forceAA="0" compatLnSpc="1">
              <a:normAutofit fontScale="25000" lnSpcReduction="20000"/>
            </a:bodyPr>
            <a:p>
              <a:pPr algn="just">
                <a:lnSpc>
                  <a:spcPct val="130000"/>
                </a:lnSpc>
              </a:pPr>
              <a:endParaRPr lang="zh-CN" altLang="en-US" dirty="0" err="1">
                <a:solidFill>
                  <a:srgbClr val="FFFFFF"/>
                </a:solidFill>
              </a:endParaRPr>
            </a:p>
          </p:txBody>
        </p:sp>
        <p:sp>
          <p:nvSpPr>
            <p:cNvPr id="18" name="菱形 17"/>
            <p:cNvSpPr/>
            <p:nvPr>
              <p:custDataLst>
                <p:tags r:id="rId7"/>
              </p:custDataLst>
            </p:nvPr>
          </p:nvSpPr>
          <p:spPr>
            <a:xfrm flipH="1">
              <a:off x="3413" y="5299"/>
              <a:ext cx="278" cy="278"/>
            </a:xfrm>
            <a:prstGeom prst="diamond">
              <a:avLst/>
            </a:prstGeom>
            <a:solidFill>
              <a:srgbClr val="759AA5">
                <a:alpha val="30000"/>
              </a:srgbClr>
            </a:solidFill>
          </p:spPr>
          <p:txBody>
            <a:bodyPr rot="0" spcFirstLastPara="0" vertOverflow="overflow" horzOverflow="overflow" vert="horz" wrap="square" lIns="91440" tIns="45720" rIns="91440" bIns="45720" numCol="1" spcCol="0" rtlCol="0" fromWordArt="0" anchor="ctr" anchorCtr="0" forceAA="0" compatLnSpc="1">
              <a:normAutofit fontScale="25000" lnSpcReduction="20000"/>
            </a:bodyPr>
            <a:p>
              <a:pPr algn="just">
                <a:lnSpc>
                  <a:spcPct val="130000"/>
                </a:lnSpc>
              </a:pPr>
              <a:endParaRPr lang="zh-CN" altLang="en-US" dirty="0" err="1">
                <a:solidFill>
                  <a:srgbClr val="FFFFFF"/>
                </a:solidFill>
              </a:endParaRPr>
            </a:p>
          </p:txBody>
        </p:sp>
        <p:sp>
          <p:nvSpPr>
            <p:cNvPr id="20" name="菱形 19"/>
            <p:cNvSpPr/>
            <p:nvPr>
              <p:custDataLst>
                <p:tags r:id="rId8"/>
              </p:custDataLst>
            </p:nvPr>
          </p:nvSpPr>
          <p:spPr>
            <a:xfrm flipH="1">
              <a:off x="3284" y="5113"/>
              <a:ext cx="156" cy="156"/>
            </a:xfrm>
            <a:prstGeom prst="diamond">
              <a:avLst/>
            </a:prstGeom>
            <a:solidFill>
              <a:srgbClr val="759AA5">
                <a:alpha val="20000"/>
              </a:srgbClr>
            </a:solidFill>
          </p:spPr>
          <p:txBody>
            <a:bodyPr rot="0" spcFirstLastPara="0" vertOverflow="overflow" horzOverflow="overflow" vert="horz" wrap="square" lIns="91440" tIns="45720" rIns="91440" bIns="45720" numCol="1" spcCol="0" rtlCol="0" fromWordArt="0" anchor="ctr" anchorCtr="0" forceAA="0" compatLnSpc="1">
              <a:normAutofit fontScale="25000" lnSpcReduction="20000"/>
            </a:bodyPr>
            <a:p>
              <a:pPr algn="just">
                <a:lnSpc>
                  <a:spcPct val="130000"/>
                </a:lnSpc>
              </a:pPr>
              <a:endParaRPr lang="zh-CN" altLang="en-US" dirty="0" err="1">
                <a:solidFill>
                  <a:srgbClr val="FFFFFF"/>
                </a:solidFill>
              </a:endParaRPr>
            </a:p>
          </p:txBody>
        </p:sp>
        <p:sp>
          <p:nvSpPr>
            <p:cNvPr id="21" name="菱形 20"/>
            <p:cNvSpPr/>
            <p:nvPr>
              <p:custDataLst>
                <p:tags r:id="rId9"/>
              </p:custDataLst>
            </p:nvPr>
          </p:nvSpPr>
          <p:spPr>
            <a:xfrm flipH="1">
              <a:off x="3114" y="5457"/>
              <a:ext cx="120" cy="120"/>
            </a:xfrm>
            <a:prstGeom prst="diamond">
              <a:avLst/>
            </a:prstGeom>
            <a:solidFill>
              <a:srgbClr val="759AA5">
                <a:alpha val="10000"/>
              </a:srgbClr>
            </a:solidFill>
          </p:spPr>
          <p:txBody>
            <a:bodyPr rot="0" spcFirstLastPara="0" vertOverflow="overflow" horzOverflow="overflow" vert="horz" wrap="square" lIns="91440" tIns="45720" rIns="91440" bIns="45720" numCol="1" spcCol="0" rtlCol="0" fromWordArt="0" anchor="ctr" anchorCtr="0" forceAA="0" compatLnSpc="1">
              <a:normAutofit fontScale="25000" lnSpcReduction="20000"/>
            </a:bodyPr>
            <a:p>
              <a:pPr algn="just">
                <a:lnSpc>
                  <a:spcPct val="130000"/>
                </a:lnSpc>
              </a:pPr>
              <a:endParaRPr lang="zh-CN" altLang="en-US" dirty="0" err="1">
                <a:solidFill>
                  <a:srgbClr val="FFFFFF"/>
                </a:solidFill>
              </a:endParaRPr>
            </a:p>
          </p:txBody>
        </p:sp>
      </p:grpSp>
      <p:sp>
        <p:nvSpPr>
          <p:cNvPr id="22" name="菱形 21"/>
          <p:cNvSpPr/>
          <p:nvPr>
            <p:custDataLst>
              <p:tags r:id="rId10"/>
            </p:custDataLst>
          </p:nvPr>
        </p:nvSpPr>
        <p:spPr>
          <a:xfrm>
            <a:off x="7578900" y="2389470"/>
            <a:ext cx="2208553" cy="2208553"/>
          </a:xfrm>
          <a:prstGeom prst="diamond">
            <a:avLst/>
          </a:prstGeom>
          <a:solidFill>
            <a:srgbClr val="45B0C7"/>
          </a:solidFill>
        </p:spPr>
        <p:txBody>
          <a:bodyPr rot="0" spcFirstLastPara="0" vertOverflow="overflow" horzOverflow="overflow" vert="horz" wrap="square" lIns="0" tIns="0" rIns="0" bIns="0" numCol="1" spcCol="0" rtlCol="0" fromWordArt="0" anchor="ctr" anchorCtr="0" forceAA="0" compatLnSpc="1">
            <a:normAutofit/>
          </a:bodyPr>
          <a:p>
            <a:pPr algn="just">
              <a:lnSpc>
                <a:spcPct val="130000"/>
              </a:lnSpc>
            </a:pPr>
            <a:r>
              <a:rPr lang="en-US" altLang="zh-CN" smtClean="0">
                <a:solidFill>
                  <a:srgbClr val="FFFFFF"/>
                </a:solidFill>
                <a:latin typeface="Calibri Light" panose="020F0302020204030204" charset="0"/>
                <a:ea typeface="+mn-ea"/>
                <a:cs typeface="+mn-ea"/>
              </a:rPr>
              <a:t>        </a:t>
            </a:r>
            <a:r>
              <a:rPr lang="en-US" altLang="zh-CN" sz="2400" smtClean="0">
                <a:solidFill>
                  <a:srgbClr val="FFFFFF"/>
                </a:solidFill>
                <a:latin typeface="Calibri Light" panose="020F0302020204030204" charset="0"/>
                <a:ea typeface="+mn-ea"/>
                <a:cs typeface="+mn-ea"/>
              </a:rPr>
              <a:t> </a:t>
            </a:r>
            <a:r>
              <a:rPr lang="en-US" altLang="zh-CN" sz="2400" b="1" smtClean="0">
                <a:solidFill>
                  <a:srgbClr val="FFFFFF"/>
                </a:solidFill>
                <a:latin typeface="Calibri Light" panose="020F0302020204030204" charset="0"/>
                <a:ea typeface="+mn-ea"/>
                <a:cs typeface="+mn-ea"/>
              </a:rPr>
              <a:t>2</a:t>
            </a:r>
            <a:endParaRPr lang="en-US" altLang="zh-CN" sz="2400" b="1" smtClean="0">
              <a:solidFill>
                <a:srgbClr val="FFFFFF"/>
              </a:solidFill>
              <a:latin typeface="Calibri Light" panose="020F0302020204030204" charset="0"/>
              <a:ea typeface="+mn-ea"/>
              <a:cs typeface="+mn-ea"/>
            </a:endParaRPr>
          </a:p>
        </p:txBody>
      </p:sp>
      <p:sp>
        <p:nvSpPr>
          <p:cNvPr id="23" name="文本框 22"/>
          <p:cNvSpPr txBox="1"/>
          <p:nvPr>
            <p:custDataLst>
              <p:tags r:id="rId11"/>
            </p:custDataLst>
          </p:nvPr>
        </p:nvSpPr>
        <p:spPr>
          <a:xfrm flipH="1">
            <a:off x="7059479" y="4666626"/>
            <a:ext cx="3247391" cy="951854"/>
          </a:xfrm>
          <a:prstGeom prst="rect">
            <a:avLst/>
          </a:prstGeom>
          <a:noFill/>
        </p:spPr>
        <p:txBody>
          <a:bodyPr wrap="square" rtlCol="0" anchor="t" anchorCtr="0">
            <a:normAutofit/>
          </a:bodyPr>
          <a:p>
            <a:pPr algn="ctr">
              <a:lnSpc>
                <a:spcPct val="120000"/>
              </a:lnSpc>
            </a:pPr>
            <a:r>
              <a:rPr lang="zh-CN" altLang="en-US" sz="2400" dirty="0">
                <a:sym typeface="Arial" panose="020B0604020202020204" pitchFamily="34" charset="0"/>
              </a:rPr>
              <a:t>智能手机操作系统</a:t>
            </a:r>
            <a:endParaRPr lang="zh-CN" altLang="en-US" sz="2400" dirty="0">
              <a:solidFill>
                <a:srgbClr val="000000"/>
              </a:solidFill>
              <a:sym typeface="Arial" panose="020B0604020202020204" pitchFamily="34" charset="0"/>
            </a:endParaRPr>
          </a:p>
          <a:p>
            <a:pPr algn="just">
              <a:lnSpc>
                <a:spcPct val="120000"/>
              </a:lnSpc>
            </a:pPr>
            <a:endParaRPr lang="zh-CN" altLang="en-US" sz="2400" dirty="0">
              <a:solidFill>
                <a:srgbClr val="000000"/>
              </a:solidFill>
              <a:sym typeface="Arial" panose="020B0604020202020204" pitchFamily="34" charset="0"/>
            </a:endParaRPr>
          </a:p>
        </p:txBody>
      </p:sp>
      <p:grpSp>
        <p:nvGrpSpPr>
          <p:cNvPr id="3" name="组合 2"/>
          <p:cNvGrpSpPr/>
          <p:nvPr/>
        </p:nvGrpSpPr>
        <p:grpSpPr>
          <a:xfrm>
            <a:off x="6929120" y="3181985"/>
            <a:ext cx="1073150" cy="686435"/>
            <a:chOff x="10767" y="4986"/>
            <a:chExt cx="1690" cy="1081"/>
          </a:xfrm>
        </p:grpSpPr>
        <p:sp>
          <p:nvSpPr>
            <p:cNvPr id="24" name="菱形 23"/>
            <p:cNvSpPr/>
            <p:nvPr>
              <p:custDataLst>
                <p:tags r:id="rId12"/>
              </p:custDataLst>
            </p:nvPr>
          </p:nvSpPr>
          <p:spPr>
            <a:xfrm>
              <a:off x="11633" y="5064"/>
              <a:ext cx="825" cy="825"/>
            </a:xfrm>
            <a:prstGeom prst="diamond">
              <a:avLst/>
            </a:prstGeom>
            <a:solidFill>
              <a:schemeClr val="accent1">
                <a:lumMod val="60000"/>
                <a:lumOff val="40000"/>
              </a:schemeClr>
            </a:solidFill>
          </p:spPr>
          <p:txBody>
            <a:bodyPr rot="0" spcFirstLastPara="0" vertOverflow="overflow" horzOverflow="overflow" vert="horz" wrap="square" lIns="0" tIns="0" rIns="0" bIns="0" numCol="1" spcCol="0" rtlCol="0" fromWordArt="0" anchor="ctr" anchorCtr="0" forceAA="0" compatLnSpc="1">
              <a:noAutofit/>
            </a:bodyPr>
            <a:p>
              <a:pPr algn="ctr"/>
              <a:endParaRPr lang="en-US" altLang="zh-CN" b="1" dirty="0">
                <a:solidFill>
                  <a:srgbClr val="FFFFFF"/>
                </a:solidFill>
              </a:endParaRPr>
            </a:p>
          </p:txBody>
        </p:sp>
        <p:sp>
          <p:nvSpPr>
            <p:cNvPr id="25" name="菱形 24"/>
            <p:cNvSpPr/>
            <p:nvPr>
              <p:custDataLst>
                <p:tags r:id="rId13"/>
              </p:custDataLst>
            </p:nvPr>
          </p:nvSpPr>
          <p:spPr>
            <a:xfrm flipH="1">
              <a:off x="11217" y="5513"/>
              <a:ext cx="554" cy="554"/>
            </a:xfrm>
            <a:prstGeom prst="diamond">
              <a:avLst/>
            </a:prstGeom>
            <a:solidFill>
              <a:schemeClr val="accent1">
                <a:lumMod val="60000"/>
                <a:lumOff val="40000"/>
              </a:schemeClr>
            </a:solidFill>
          </p:spPr>
          <p:txBody>
            <a:bodyPr rot="0" spcFirstLastPara="0" vertOverflow="overflow" horzOverflow="overflow" vert="horz" wrap="square" lIns="91440" tIns="45720" rIns="91440" bIns="45720" numCol="1" spcCol="0" rtlCol="0" fromWordArt="0" anchor="ctr" anchorCtr="0" forceAA="0" compatLnSpc="1">
              <a:normAutofit fontScale="25000" lnSpcReduction="20000"/>
            </a:bodyPr>
            <a:p>
              <a:pPr algn="just">
                <a:lnSpc>
                  <a:spcPct val="130000"/>
                </a:lnSpc>
              </a:pPr>
              <a:endParaRPr lang="zh-CN" altLang="en-US" dirty="0" err="1">
                <a:solidFill>
                  <a:srgbClr val="FFFFFF"/>
                </a:solidFill>
              </a:endParaRPr>
            </a:p>
          </p:txBody>
        </p:sp>
        <p:sp>
          <p:nvSpPr>
            <p:cNvPr id="26" name="菱形 25"/>
            <p:cNvSpPr/>
            <p:nvPr>
              <p:custDataLst>
                <p:tags r:id="rId14"/>
              </p:custDataLst>
            </p:nvPr>
          </p:nvSpPr>
          <p:spPr>
            <a:xfrm flipH="1">
              <a:off x="11308" y="4986"/>
              <a:ext cx="410" cy="410"/>
            </a:xfrm>
            <a:prstGeom prst="diamond">
              <a:avLst/>
            </a:prstGeom>
            <a:solidFill>
              <a:schemeClr val="accent1">
                <a:lumMod val="60000"/>
                <a:lumOff val="40000"/>
              </a:schemeClr>
            </a:solidFill>
          </p:spPr>
          <p:txBody>
            <a:bodyPr rot="0" spcFirstLastPara="0" vertOverflow="overflow" horzOverflow="overflow" vert="horz" wrap="square" lIns="91440" tIns="45720" rIns="91440" bIns="45720" numCol="1" spcCol="0" rtlCol="0" fromWordArt="0" anchor="ctr" anchorCtr="0" forceAA="0" compatLnSpc="1">
              <a:normAutofit fontScale="25000" lnSpcReduction="20000"/>
            </a:bodyPr>
            <a:p>
              <a:pPr algn="just">
                <a:lnSpc>
                  <a:spcPct val="130000"/>
                </a:lnSpc>
              </a:pPr>
              <a:endParaRPr lang="zh-CN" altLang="en-US" dirty="0" err="1">
                <a:solidFill>
                  <a:srgbClr val="FFFFFF"/>
                </a:solidFill>
              </a:endParaRPr>
            </a:p>
          </p:txBody>
        </p:sp>
        <p:sp>
          <p:nvSpPr>
            <p:cNvPr id="27" name="菱形 26"/>
            <p:cNvSpPr/>
            <p:nvPr>
              <p:custDataLst>
                <p:tags r:id="rId15"/>
              </p:custDataLst>
            </p:nvPr>
          </p:nvSpPr>
          <p:spPr>
            <a:xfrm flipH="1">
              <a:off x="11066" y="5299"/>
              <a:ext cx="278" cy="278"/>
            </a:xfrm>
            <a:prstGeom prst="diamond">
              <a:avLst/>
            </a:prstGeom>
            <a:solidFill>
              <a:schemeClr val="accent1">
                <a:lumMod val="60000"/>
                <a:lumOff val="40000"/>
              </a:schemeClr>
            </a:solidFill>
          </p:spPr>
          <p:txBody>
            <a:bodyPr rot="0" spcFirstLastPara="0" vertOverflow="overflow" horzOverflow="overflow" vert="horz" wrap="square" lIns="91440" tIns="45720" rIns="91440" bIns="45720" numCol="1" spcCol="0" rtlCol="0" fromWordArt="0" anchor="ctr" anchorCtr="0" forceAA="0" compatLnSpc="1">
              <a:normAutofit fontScale="25000" lnSpcReduction="20000"/>
            </a:bodyPr>
            <a:p>
              <a:pPr algn="just">
                <a:lnSpc>
                  <a:spcPct val="130000"/>
                </a:lnSpc>
              </a:pPr>
              <a:endParaRPr lang="zh-CN" altLang="en-US" dirty="0" err="1">
                <a:solidFill>
                  <a:srgbClr val="FFFFFF"/>
                </a:solidFill>
              </a:endParaRPr>
            </a:p>
          </p:txBody>
        </p:sp>
        <p:sp>
          <p:nvSpPr>
            <p:cNvPr id="28" name="菱形 27"/>
            <p:cNvSpPr/>
            <p:nvPr>
              <p:custDataLst>
                <p:tags r:id="rId16"/>
              </p:custDataLst>
            </p:nvPr>
          </p:nvSpPr>
          <p:spPr>
            <a:xfrm flipH="1">
              <a:off x="10938" y="5113"/>
              <a:ext cx="156" cy="156"/>
            </a:xfrm>
            <a:prstGeom prst="diamond">
              <a:avLst/>
            </a:prstGeom>
            <a:solidFill>
              <a:schemeClr val="accent1">
                <a:lumMod val="60000"/>
                <a:lumOff val="40000"/>
              </a:schemeClr>
            </a:solidFill>
          </p:spPr>
          <p:txBody>
            <a:bodyPr rot="0" spcFirstLastPara="0" vertOverflow="overflow" horzOverflow="overflow" vert="horz" wrap="square" lIns="91440" tIns="45720" rIns="91440" bIns="45720" numCol="1" spcCol="0" rtlCol="0" fromWordArt="0" anchor="ctr" anchorCtr="0" forceAA="0" compatLnSpc="1">
              <a:normAutofit fontScale="25000" lnSpcReduction="20000"/>
            </a:bodyPr>
            <a:p>
              <a:pPr algn="just">
                <a:lnSpc>
                  <a:spcPct val="130000"/>
                </a:lnSpc>
              </a:pPr>
              <a:endParaRPr lang="zh-CN" altLang="en-US" dirty="0" err="1">
                <a:solidFill>
                  <a:srgbClr val="FFFFFF"/>
                </a:solidFill>
              </a:endParaRPr>
            </a:p>
          </p:txBody>
        </p:sp>
        <p:sp>
          <p:nvSpPr>
            <p:cNvPr id="29" name="菱形 28"/>
            <p:cNvSpPr/>
            <p:nvPr>
              <p:custDataLst>
                <p:tags r:id="rId17"/>
              </p:custDataLst>
            </p:nvPr>
          </p:nvSpPr>
          <p:spPr>
            <a:xfrm flipH="1">
              <a:off x="10767" y="5457"/>
              <a:ext cx="120" cy="120"/>
            </a:xfrm>
            <a:prstGeom prst="diamond">
              <a:avLst/>
            </a:prstGeom>
            <a:solidFill>
              <a:schemeClr val="accent1">
                <a:lumMod val="60000"/>
                <a:lumOff val="40000"/>
              </a:schemeClr>
            </a:solidFill>
          </p:spPr>
          <p:txBody>
            <a:bodyPr rot="0" spcFirstLastPara="0" vertOverflow="overflow" horzOverflow="overflow" vert="horz" wrap="square" lIns="91440" tIns="45720" rIns="91440" bIns="45720" numCol="1" spcCol="0" rtlCol="0" fromWordArt="0" anchor="ctr" anchorCtr="0" forceAA="0" compatLnSpc="1">
              <a:normAutofit fontScale="25000" lnSpcReduction="20000"/>
            </a:bodyPr>
            <a:p>
              <a:pPr algn="just">
                <a:lnSpc>
                  <a:spcPct val="130000"/>
                </a:lnSpc>
              </a:pPr>
              <a:endParaRPr lang="zh-CN" altLang="en-US" dirty="0" err="1">
                <a:solidFill>
                  <a:srgbClr val="FFFFFF"/>
                </a:solidFill>
              </a:endParaRPr>
            </a:p>
          </p:txBody>
        </p:sp>
      </p:grpSp>
      <p:pic>
        <p:nvPicPr>
          <p:cNvPr id="4" name="图片 3" descr="20149309313"/>
          <p:cNvPicPr>
            <a:picLocks noChangeAspect="1"/>
          </p:cNvPicPr>
          <p:nvPr/>
        </p:nvPicPr>
        <p:blipFill>
          <a:blip r:embed="rId18"/>
          <a:stretch>
            <a:fillRect/>
          </a:stretch>
        </p:blipFill>
        <p:spPr>
          <a:xfrm>
            <a:off x="9034145" y="635"/>
            <a:ext cx="2990300" cy="900007"/>
          </a:xfrm>
          <a:prstGeom prst="rect">
            <a:avLst/>
          </a:prstGeom>
        </p:spPr>
      </p:pic>
    </p:spTree>
    <p:custDataLst>
      <p:tags r:id="rId19"/>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up)">
                                      <p:cBhvr>
                                        <p:cTn id="8" dur="500"/>
                                        <p:tgtEl>
                                          <p:spTgt spid="11"/>
                                        </p:tgtEl>
                                      </p:cBhvr>
                                    </p:animEffect>
                                  </p:childTnLst>
                                </p:cTn>
                              </p:par>
                            </p:childTnLst>
                          </p:cTn>
                        </p:par>
                        <p:par>
                          <p:cTn id="9" fill="hold">
                            <p:stCondLst>
                              <p:cond delay="500"/>
                            </p:stCondLst>
                            <p:childTnLst>
                              <p:par>
                                <p:cTn id="10" presetID="49" presetClass="entr" presetSubtype="0" decel="100000" fill="hold" grpId="1"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fltVal val="0"/>
                                          </p:val>
                                        </p:tav>
                                        <p:tav tm="100000">
                                          <p:val>
                                            <p:strVal val="#ppt_w"/>
                                          </p:val>
                                        </p:tav>
                                      </p:tavLst>
                                    </p:anim>
                                    <p:anim calcmode="lin" valueType="num">
                                      <p:cBhvr>
                                        <p:cTn id="13" dur="1000" fill="hold"/>
                                        <p:tgtEl>
                                          <p:spTgt spid="12"/>
                                        </p:tgtEl>
                                        <p:attrNameLst>
                                          <p:attrName>ppt_h</p:attrName>
                                        </p:attrNameLst>
                                      </p:cBhvr>
                                      <p:tavLst>
                                        <p:tav tm="0">
                                          <p:val>
                                            <p:fltVal val="0"/>
                                          </p:val>
                                        </p:tav>
                                        <p:tav tm="100000">
                                          <p:val>
                                            <p:strVal val="#ppt_h"/>
                                          </p:val>
                                        </p:tav>
                                      </p:tavLst>
                                    </p:anim>
                                    <p:anim calcmode="lin" valueType="num">
                                      <p:cBhvr>
                                        <p:cTn id="14" dur="1000" fill="hold"/>
                                        <p:tgtEl>
                                          <p:spTgt spid="12"/>
                                        </p:tgtEl>
                                        <p:attrNameLst>
                                          <p:attrName>style.rotation</p:attrName>
                                        </p:attrNameLst>
                                      </p:cBhvr>
                                      <p:tavLst>
                                        <p:tav tm="0">
                                          <p:val>
                                            <p:fltVal val="360"/>
                                          </p:val>
                                        </p:tav>
                                        <p:tav tm="100000">
                                          <p:val>
                                            <p:fltVal val="0"/>
                                          </p:val>
                                        </p:tav>
                                      </p:tavLst>
                                    </p:anim>
                                    <p:animEffect transition="in" filter="fade">
                                      <p:cBhvr>
                                        <p:cTn id="15" dur="1000"/>
                                        <p:tgtEl>
                                          <p:spTgt spid="12"/>
                                        </p:tgtEl>
                                      </p:cBhvr>
                                    </p:animEffect>
                                  </p:childTnLst>
                                </p:cTn>
                              </p:par>
                            </p:childTnLst>
                          </p:cTn>
                        </p:par>
                        <p:par>
                          <p:cTn id="16" fill="hold">
                            <p:stCondLst>
                              <p:cond delay="1500"/>
                            </p:stCondLst>
                            <p:childTnLst>
                              <p:par>
                                <p:cTn id="17" presetID="2" presetClass="entr" presetSubtype="4"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5" presetClass="entr" presetSubtype="1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heckerboard(across)">
                                      <p:cBhvr>
                                        <p:cTn id="24" dur="500"/>
                                        <p:tgtEl>
                                          <p:spTgt spid="2"/>
                                        </p:tgtEl>
                                      </p:cBhvr>
                                    </p:animEffect>
                                  </p:childTnLst>
                                </p:cTn>
                              </p:par>
                            </p:childTnLst>
                          </p:cTn>
                        </p:par>
                        <p:par>
                          <p:cTn id="25" fill="hold">
                            <p:stCondLst>
                              <p:cond delay="2500"/>
                            </p:stCondLst>
                            <p:childTnLst>
                              <p:par>
                                <p:cTn id="26" presetID="49" presetClass="entr" presetSubtype="0" decel="100000"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p:cTn id="28" dur="1000" fill="hold"/>
                                        <p:tgtEl>
                                          <p:spTgt spid="22"/>
                                        </p:tgtEl>
                                        <p:attrNameLst>
                                          <p:attrName>ppt_w</p:attrName>
                                        </p:attrNameLst>
                                      </p:cBhvr>
                                      <p:tavLst>
                                        <p:tav tm="0">
                                          <p:val>
                                            <p:fltVal val="0"/>
                                          </p:val>
                                        </p:tav>
                                        <p:tav tm="100000">
                                          <p:val>
                                            <p:strVal val="#ppt_w"/>
                                          </p:val>
                                        </p:tav>
                                      </p:tavLst>
                                    </p:anim>
                                    <p:anim calcmode="lin" valueType="num">
                                      <p:cBhvr>
                                        <p:cTn id="29" dur="1000" fill="hold"/>
                                        <p:tgtEl>
                                          <p:spTgt spid="22"/>
                                        </p:tgtEl>
                                        <p:attrNameLst>
                                          <p:attrName>ppt_h</p:attrName>
                                        </p:attrNameLst>
                                      </p:cBhvr>
                                      <p:tavLst>
                                        <p:tav tm="0">
                                          <p:val>
                                            <p:fltVal val="0"/>
                                          </p:val>
                                        </p:tav>
                                        <p:tav tm="100000">
                                          <p:val>
                                            <p:strVal val="#ppt_h"/>
                                          </p:val>
                                        </p:tav>
                                      </p:tavLst>
                                    </p:anim>
                                    <p:anim calcmode="lin" valueType="num">
                                      <p:cBhvr>
                                        <p:cTn id="30" dur="1000" fill="hold"/>
                                        <p:tgtEl>
                                          <p:spTgt spid="22"/>
                                        </p:tgtEl>
                                        <p:attrNameLst>
                                          <p:attrName>style.rotation</p:attrName>
                                        </p:attrNameLst>
                                      </p:cBhvr>
                                      <p:tavLst>
                                        <p:tav tm="0">
                                          <p:val>
                                            <p:fltVal val="360"/>
                                          </p:val>
                                        </p:tav>
                                        <p:tav tm="100000">
                                          <p:val>
                                            <p:fltVal val="0"/>
                                          </p:val>
                                        </p:tav>
                                      </p:tavLst>
                                    </p:anim>
                                    <p:animEffect transition="in" filter="fade">
                                      <p:cBhvr>
                                        <p:cTn id="31" dur="1000"/>
                                        <p:tgtEl>
                                          <p:spTgt spid="22"/>
                                        </p:tgtEl>
                                      </p:cBhvr>
                                    </p:animEffect>
                                  </p:childTnLst>
                                </p:cTn>
                              </p:par>
                            </p:childTnLst>
                          </p:cTn>
                        </p:par>
                        <p:par>
                          <p:cTn id="32" fill="hold">
                            <p:stCondLst>
                              <p:cond delay="3500"/>
                            </p:stCondLst>
                            <p:childTnLst>
                              <p:par>
                                <p:cTn id="33" presetID="2" presetClass="entr" presetSubtype="4"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1+#ppt_h/2"/>
                                          </p:val>
                                        </p:tav>
                                        <p:tav tm="100000">
                                          <p:val>
                                            <p:strVal val="#ppt_y"/>
                                          </p:val>
                                        </p:tav>
                                      </p:tavLst>
                                    </p:anim>
                                  </p:childTnLst>
                                </p:cTn>
                              </p:par>
                            </p:childTnLst>
                          </p:cTn>
                        </p:par>
                        <p:par>
                          <p:cTn id="37" fill="hold">
                            <p:stCondLst>
                              <p:cond delay="4000"/>
                            </p:stCondLst>
                            <p:childTnLst>
                              <p:par>
                                <p:cTn id="38" presetID="5" presetClass="entr" presetSubtype="10" fill="hold" nodeType="after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checkerboard(across)">
                                      <p:cBhvr>
                                        <p:cTn id="4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2" grpId="1" bldLvl="0" animBg="1"/>
      <p:bldP spid="22" grpId="0" bldLvl="0" animBg="1"/>
      <p:bldP spid="13"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4" name="组合 13"/>
          <p:cNvGrpSpPr/>
          <p:nvPr/>
        </p:nvGrpSpPr>
        <p:grpSpPr>
          <a:xfrm>
            <a:off x="4208780" y="1298575"/>
            <a:ext cx="6235065" cy="2145030"/>
            <a:chOff x="6628" y="2045"/>
            <a:chExt cx="9819" cy="3378"/>
          </a:xfrm>
        </p:grpSpPr>
        <p:grpSp>
          <p:nvGrpSpPr>
            <p:cNvPr id="6" name="组合 5"/>
            <p:cNvGrpSpPr/>
            <p:nvPr>
              <p:custDataLst>
                <p:tags r:id="rId1"/>
              </p:custDataLst>
            </p:nvPr>
          </p:nvGrpSpPr>
          <p:grpSpPr>
            <a:xfrm>
              <a:off x="13090" y="2045"/>
              <a:ext cx="2557" cy="3379"/>
              <a:chOff x="6000760" y="2108913"/>
              <a:chExt cx="1509775" cy="1994952"/>
            </a:xfrm>
            <a:solidFill>
              <a:srgbClr val="38A39A"/>
            </a:solidFill>
          </p:grpSpPr>
          <p:sp>
            <p:nvSpPr>
              <p:cNvPr id="7" name="任意多边形 6"/>
              <p:cNvSpPr/>
              <p:nvPr>
                <p:custDataLst>
                  <p:tags r:id="rId2"/>
                </p:custDataLst>
              </p:nvPr>
            </p:nvSpPr>
            <p:spPr>
              <a:xfrm>
                <a:off x="6000760" y="2108913"/>
                <a:ext cx="1509775" cy="1994952"/>
              </a:xfrm>
              <a:custGeom>
                <a:avLst/>
                <a:gdLst>
                  <a:gd name="connsiteX0" fmla="*/ 809625 w 2386012"/>
                  <a:gd name="connsiteY0" fmla="*/ 0 h 3152775"/>
                  <a:gd name="connsiteX1" fmla="*/ 2386012 w 2386012"/>
                  <a:gd name="connsiteY1" fmla="*/ 1576388 h 3152775"/>
                  <a:gd name="connsiteX2" fmla="*/ 809625 w 2386012"/>
                  <a:gd name="connsiteY2" fmla="*/ 3152775 h 3152775"/>
                  <a:gd name="connsiteX3" fmla="*/ 0 w 2386012"/>
                  <a:gd name="connsiteY3" fmla="*/ 2343150 h 3152775"/>
                  <a:gd name="connsiteX4" fmla="*/ 88106 w 2386012"/>
                  <a:gd name="connsiteY4" fmla="*/ 2343150 h 3152775"/>
                  <a:gd name="connsiteX5" fmla="*/ 809624 w 2386012"/>
                  <a:gd name="connsiteY5" fmla="*/ 3064668 h 3152775"/>
                  <a:gd name="connsiteX6" fmla="*/ 2297905 w 2386012"/>
                  <a:gd name="connsiteY6" fmla="*/ 1576387 h 3152775"/>
                  <a:gd name="connsiteX7" fmla="*/ 809624 w 2386012"/>
                  <a:gd name="connsiteY7" fmla="*/ 88106 h 3152775"/>
                  <a:gd name="connsiteX8" fmla="*/ 88105 w 2386012"/>
                  <a:gd name="connsiteY8" fmla="*/ 809625 h 3152775"/>
                  <a:gd name="connsiteX9" fmla="*/ 0 w 2386012"/>
                  <a:gd name="connsiteY9" fmla="*/ 809625 h 31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86012" h="3152775">
                    <a:moveTo>
                      <a:pt x="809625" y="0"/>
                    </a:moveTo>
                    <a:lnTo>
                      <a:pt x="2386012" y="1576388"/>
                    </a:lnTo>
                    <a:lnTo>
                      <a:pt x="809625" y="3152775"/>
                    </a:lnTo>
                    <a:lnTo>
                      <a:pt x="0" y="2343150"/>
                    </a:lnTo>
                    <a:lnTo>
                      <a:pt x="88106" y="2343150"/>
                    </a:lnTo>
                    <a:lnTo>
                      <a:pt x="809624" y="3064668"/>
                    </a:lnTo>
                    <a:lnTo>
                      <a:pt x="2297905" y="1576387"/>
                    </a:lnTo>
                    <a:lnTo>
                      <a:pt x="809624" y="88106"/>
                    </a:lnTo>
                    <a:lnTo>
                      <a:pt x="88105" y="809625"/>
                    </a:lnTo>
                    <a:lnTo>
                      <a:pt x="0" y="809625"/>
                    </a:lnTo>
                    <a:close/>
                  </a:path>
                </a:pathLst>
              </a:custGeom>
              <a:grpFill/>
            </p:spPr>
            <p:txBody>
              <a:bodyPr rot="0" spcFirstLastPara="0" vertOverflow="overflow" horzOverflow="overflow" vert="horz" wrap="square" lIns="91440" tIns="45720" rIns="91440" bIns="45720" numCol="1" spcCol="0" rtlCol="0" fromWordArt="0" anchor="ctr" anchorCtr="0" forceAA="0" compatLnSpc="1">
                <a:normAutofit/>
              </a:bodyPr>
              <a:p>
                <a:pPr algn="just">
                  <a:lnSpc>
                    <a:spcPct val="130000"/>
                  </a:lnSpc>
                </a:pPr>
                <a:endParaRPr lang="zh-CN" altLang="en-US" dirty="0" err="1">
                  <a:solidFill>
                    <a:srgbClr val="FFFFFF"/>
                  </a:solidFill>
                </a:endParaRPr>
              </a:p>
            </p:txBody>
          </p:sp>
          <p:sp>
            <p:nvSpPr>
              <p:cNvPr id="8" name="菱形 7"/>
              <p:cNvSpPr/>
              <p:nvPr>
                <p:custDataLst>
                  <p:tags r:id="rId3"/>
                </p:custDataLst>
              </p:nvPr>
            </p:nvSpPr>
            <p:spPr>
              <a:xfrm>
                <a:off x="6784576" y="2768874"/>
                <a:ext cx="675029" cy="675029"/>
              </a:xfrm>
              <a:prstGeom prst="diamond">
                <a:avLst/>
              </a:prstGeom>
              <a:grpFill/>
            </p:spPr>
            <p:txBody>
              <a:bodyPr rot="0" spcFirstLastPara="0" vertOverflow="overflow" horzOverflow="overflow" vert="horz" wrap="square" lIns="0" tIns="0" rIns="0" bIns="0" numCol="1" spcCol="0" rtlCol="0" fromWordArt="0" anchor="ctr" anchorCtr="0" forceAA="0" compatLnSpc="1">
                <a:normAutofit fontScale="92500" lnSpcReduction="10000"/>
              </a:bodyPr>
              <a:p>
                <a:pPr algn="ctr">
                  <a:lnSpc>
                    <a:spcPct val="130000"/>
                  </a:lnSpc>
                </a:pPr>
                <a:r>
                  <a:rPr lang="en-US" altLang="zh-CN" sz="2000" b="1" dirty="0">
                    <a:solidFill>
                      <a:srgbClr val="FFFFFF"/>
                    </a:solidFill>
                  </a:rPr>
                  <a:t>05</a:t>
                </a:r>
                <a:endParaRPr lang="en-US" altLang="zh-CN" sz="2000" b="1" dirty="0">
                  <a:solidFill>
                    <a:srgbClr val="FFFFFF"/>
                  </a:solidFill>
                </a:endParaRPr>
              </a:p>
            </p:txBody>
          </p:sp>
        </p:grpSp>
        <p:sp>
          <p:nvSpPr>
            <p:cNvPr id="9" name="菱形 8"/>
            <p:cNvSpPr/>
            <p:nvPr>
              <p:custDataLst>
                <p:tags r:id="rId4"/>
              </p:custDataLst>
            </p:nvPr>
          </p:nvSpPr>
          <p:spPr>
            <a:xfrm>
              <a:off x="15444" y="3805"/>
              <a:ext cx="544" cy="544"/>
            </a:xfrm>
            <a:prstGeom prst="diamond">
              <a:avLst/>
            </a:prstGeom>
            <a:solidFill>
              <a:srgbClr val="72A376">
                <a:alpha val="40000"/>
              </a:srgbClr>
            </a:solidFill>
          </p:spPr>
          <p:txBody>
            <a:bodyPr rot="0" spcFirstLastPara="0" vertOverflow="overflow" horzOverflow="overflow" vert="horz" wrap="square" lIns="91440" tIns="45720" rIns="91440" bIns="45720" numCol="1" spcCol="0" rtlCol="0" fromWordArt="0" anchor="ctr" anchorCtr="0" forceAA="0" compatLnSpc="1">
              <a:normAutofit fontScale="25000" lnSpcReduction="20000"/>
            </a:bodyPr>
            <a:p>
              <a:pPr algn="just">
                <a:lnSpc>
                  <a:spcPct val="130000"/>
                </a:lnSpc>
              </a:pPr>
              <a:endParaRPr lang="zh-CN" altLang="en-US" dirty="0" err="1">
                <a:solidFill>
                  <a:srgbClr val="FFFFFF"/>
                </a:solidFill>
              </a:endParaRPr>
            </a:p>
          </p:txBody>
        </p:sp>
        <p:sp>
          <p:nvSpPr>
            <p:cNvPr id="10" name="菱形 9"/>
            <p:cNvSpPr/>
            <p:nvPr>
              <p:custDataLst>
                <p:tags r:id="rId5"/>
              </p:custDataLst>
            </p:nvPr>
          </p:nvSpPr>
          <p:spPr>
            <a:xfrm>
              <a:off x="15514" y="3287"/>
              <a:ext cx="403" cy="403"/>
            </a:xfrm>
            <a:prstGeom prst="diamond">
              <a:avLst/>
            </a:prstGeom>
            <a:solidFill>
              <a:srgbClr val="72A376">
                <a:alpha val="35000"/>
              </a:srgbClr>
            </a:solidFill>
          </p:spPr>
          <p:txBody>
            <a:bodyPr rot="0" spcFirstLastPara="0" vertOverflow="overflow" horzOverflow="overflow" vert="horz" wrap="square" lIns="91440" tIns="45720" rIns="91440" bIns="45720" numCol="1" spcCol="0" rtlCol="0" fromWordArt="0" anchor="ctr" anchorCtr="0" forceAA="0" compatLnSpc="1">
              <a:normAutofit fontScale="25000" lnSpcReduction="20000"/>
            </a:bodyPr>
            <a:p>
              <a:pPr algn="just">
                <a:lnSpc>
                  <a:spcPct val="130000"/>
                </a:lnSpc>
              </a:pPr>
              <a:endParaRPr lang="zh-CN" altLang="en-US" dirty="0" err="1">
                <a:solidFill>
                  <a:srgbClr val="FFFFFF"/>
                </a:solidFill>
              </a:endParaRPr>
            </a:p>
          </p:txBody>
        </p:sp>
        <p:sp>
          <p:nvSpPr>
            <p:cNvPr id="11" name="菱形 10"/>
            <p:cNvSpPr/>
            <p:nvPr>
              <p:custDataLst>
                <p:tags r:id="rId6"/>
              </p:custDataLst>
            </p:nvPr>
          </p:nvSpPr>
          <p:spPr>
            <a:xfrm>
              <a:off x="15882" y="3595"/>
              <a:ext cx="273" cy="273"/>
            </a:xfrm>
            <a:prstGeom prst="diamond">
              <a:avLst/>
            </a:prstGeom>
            <a:solidFill>
              <a:srgbClr val="72A376">
                <a:alpha val="30000"/>
              </a:srgbClr>
            </a:solidFill>
          </p:spPr>
          <p:txBody>
            <a:bodyPr rot="0" spcFirstLastPara="0" vertOverflow="overflow" horzOverflow="overflow" vert="horz" wrap="square" lIns="91440" tIns="45720" rIns="91440" bIns="45720" numCol="1" spcCol="0" rtlCol="0" fromWordArt="0" anchor="ctr" anchorCtr="0" forceAA="0" compatLnSpc="1">
              <a:normAutofit fontScale="25000" lnSpcReduction="20000"/>
            </a:bodyPr>
            <a:p>
              <a:pPr algn="just">
                <a:lnSpc>
                  <a:spcPct val="130000"/>
                </a:lnSpc>
              </a:pPr>
              <a:endParaRPr lang="zh-CN" altLang="en-US" dirty="0" err="1">
                <a:solidFill>
                  <a:srgbClr val="FFFFFF"/>
                </a:solidFill>
              </a:endParaRPr>
            </a:p>
          </p:txBody>
        </p:sp>
        <p:sp>
          <p:nvSpPr>
            <p:cNvPr id="12" name="菱形 11"/>
            <p:cNvSpPr/>
            <p:nvPr>
              <p:custDataLst>
                <p:tags r:id="rId7"/>
              </p:custDataLst>
            </p:nvPr>
          </p:nvSpPr>
          <p:spPr>
            <a:xfrm>
              <a:off x="16128" y="3412"/>
              <a:ext cx="153" cy="153"/>
            </a:xfrm>
            <a:prstGeom prst="diamond">
              <a:avLst/>
            </a:prstGeom>
            <a:solidFill>
              <a:srgbClr val="72A376">
                <a:alpha val="20000"/>
              </a:srgbClr>
            </a:solidFill>
          </p:spPr>
          <p:txBody>
            <a:bodyPr rot="0" spcFirstLastPara="0" vertOverflow="overflow" horzOverflow="overflow" vert="horz" wrap="square" lIns="91440" tIns="45720" rIns="91440" bIns="45720" numCol="1" spcCol="0" rtlCol="0" fromWordArt="0" anchor="ctr" anchorCtr="0" forceAA="0" compatLnSpc="1">
              <a:normAutofit fontScale="25000" lnSpcReduction="20000"/>
            </a:bodyPr>
            <a:p>
              <a:pPr algn="just">
                <a:lnSpc>
                  <a:spcPct val="130000"/>
                </a:lnSpc>
              </a:pPr>
              <a:endParaRPr lang="zh-CN" altLang="en-US" dirty="0" err="1">
                <a:solidFill>
                  <a:srgbClr val="FFFFFF"/>
                </a:solidFill>
              </a:endParaRPr>
            </a:p>
          </p:txBody>
        </p:sp>
        <p:sp>
          <p:nvSpPr>
            <p:cNvPr id="13" name="菱形 12"/>
            <p:cNvSpPr/>
            <p:nvPr>
              <p:custDataLst>
                <p:tags r:id="rId8"/>
              </p:custDataLst>
            </p:nvPr>
          </p:nvSpPr>
          <p:spPr>
            <a:xfrm>
              <a:off x="16331" y="3750"/>
              <a:ext cx="117" cy="117"/>
            </a:xfrm>
            <a:prstGeom prst="diamond">
              <a:avLst/>
            </a:prstGeom>
            <a:solidFill>
              <a:srgbClr val="72A376">
                <a:alpha val="10000"/>
              </a:srgbClr>
            </a:solidFill>
          </p:spPr>
          <p:txBody>
            <a:bodyPr rot="0" spcFirstLastPara="0" vertOverflow="overflow" horzOverflow="overflow" vert="horz" wrap="square" lIns="91440" tIns="45720" rIns="91440" bIns="45720" numCol="1" spcCol="0" rtlCol="0" fromWordArt="0" anchor="ctr" anchorCtr="0" forceAA="0" compatLnSpc="1">
              <a:normAutofit fontScale="25000" lnSpcReduction="20000"/>
            </a:bodyPr>
            <a:p>
              <a:pPr algn="just">
                <a:lnSpc>
                  <a:spcPct val="130000"/>
                </a:lnSpc>
              </a:pPr>
              <a:endParaRPr lang="zh-CN" altLang="en-US" dirty="0" err="1">
                <a:solidFill>
                  <a:srgbClr val="FFFFFF"/>
                </a:solidFill>
              </a:endParaRPr>
            </a:p>
          </p:txBody>
        </p:sp>
        <p:sp>
          <p:nvSpPr>
            <p:cNvPr id="15" name="矩形 14"/>
            <p:cNvSpPr/>
            <p:nvPr>
              <p:custDataLst>
                <p:tags r:id="rId9"/>
              </p:custDataLst>
            </p:nvPr>
          </p:nvSpPr>
          <p:spPr>
            <a:xfrm>
              <a:off x="8498" y="2974"/>
              <a:ext cx="5631" cy="792"/>
            </a:xfrm>
            <a:prstGeom prst="rect">
              <a:avLst/>
            </a:prstGeom>
          </p:spPr>
          <p:txBody>
            <a:bodyPr wrap="square">
              <a:normAutofit fontScale="60000"/>
            </a:bodyPr>
            <a:p>
              <a:pPr algn="r"/>
              <a:r>
                <a:rPr lang="zh-CN" altLang="en-US" sz="4100">
                  <a:solidFill>
                    <a:srgbClr val="000000"/>
                  </a:solidFill>
                  <a:latin typeface="+mn-ea"/>
                  <a:cs typeface="宋体" panose="02010600030101010101" pitchFamily="2" charset="-122"/>
                  <a:sym typeface="+mn-ea"/>
                </a:rPr>
                <a:t>新颖的</a:t>
              </a:r>
              <a:r>
                <a:rPr lang="en-US" altLang="zh-CN" sz="4100">
                  <a:solidFill>
                    <a:srgbClr val="000000"/>
                  </a:solidFill>
                  <a:latin typeface="+mn-ea"/>
                  <a:cs typeface="宋体" panose="02010600030101010101" pitchFamily="2" charset="-122"/>
                  <a:sym typeface="+mn-ea"/>
                </a:rPr>
                <a:t>UI</a:t>
              </a:r>
              <a:r>
                <a:rPr lang="zh-CN" altLang="en-US" sz="4100">
                  <a:solidFill>
                    <a:srgbClr val="000000"/>
                  </a:solidFill>
                  <a:latin typeface="+mn-ea"/>
                  <a:cs typeface="宋体" panose="02010600030101010101" pitchFamily="2" charset="-122"/>
                  <a:sym typeface="+mn-ea"/>
                </a:rPr>
                <a:t>设计</a:t>
              </a:r>
              <a:endParaRPr lang="zh-CN" altLang="en-US" sz="4100" kern="0" dirty="0">
                <a:solidFill>
                  <a:srgbClr val="000000"/>
                </a:solidFill>
                <a:latin typeface="+mn-ea"/>
                <a:ea typeface="+mn-ea"/>
                <a:cs typeface="宋体" panose="02010600030101010101" pitchFamily="2" charset="-122"/>
                <a:sym typeface="+mn-ea"/>
              </a:endParaRPr>
            </a:p>
          </p:txBody>
        </p:sp>
        <p:sp>
          <p:nvSpPr>
            <p:cNvPr id="16" name="矩形 15"/>
            <p:cNvSpPr/>
            <p:nvPr>
              <p:custDataLst>
                <p:tags r:id="rId10"/>
              </p:custDataLst>
            </p:nvPr>
          </p:nvSpPr>
          <p:spPr>
            <a:xfrm>
              <a:off x="6628" y="3565"/>
              <a:ext cx="7501" cy="1696"/>
            </a:xfrm>
            <a:prstGeom prst="rect">
              <a:avLst/>
            </a:prstGeom>
          </p:spPr>
          <p:txBody>
            <a:bodyPr wrap="square" lIns="90000" tIns="0" rIns="90000" bIns="0" anchor="ctr" anchorCtr="0">
              <a:normAutofit/>
            </a:bodyPr>
            <a:p>
              <a:pPr indent="304800"/>
              <a:r>
                <a:rPr lang="zh-CN" altLang="en-US" sz="1400">
                  <a:solidFill>
                    <a:srgbClr val="000000"/>
                  </a:solidFill>
                  <a:latin typeface="+mn-ea"/>
                  <a:cs typeface="宋体" panose="02010600030101010101" pitchFamily="2" charset="-122"/>
                  <a:sym typeface="+mn-ea"/>
                </a:rPr>
                <a:t>新</a:t>
              </a:r>
              <a:r>
                <a:rPr lang="en-US" altLang="zh-CN" sz="1400">
                  <a:solidFill>
                    <a:srgbClr val="000000"/>
                  </a:solidFill>
                  <a:latin typeface="+mn-ea"/>
                  <a:cs typeface="宋体" panose="02010600030101010101" pitchFamily="2" charset="-122"/>
                  <a:sym typeface="+mn-ea"/>
                </a:rPr>
                <a:t>UI</a:t>
              </a:r>
              <a:r>
                <a:rPr lang="zh-CN" altLang="en-US" sz="1400">
                  <a:solidFill>
                    <a:srgbClr val="000000"/>
                  </a:solidFill>
                  <a:latin typeface="+mn-ea"/>
                  <a:cs typeface="宋体" panose="02010600030101010101" pitchFamily="2" charset="-122"/>
                  <a:sym typeface="+mn-ea"/>
                </a:rPr>
                <a:t>的优点是视觉轻盈，色彩丰富，更显时尚气息。</a:t>
              </a:r>
              <a:r>
                <a:rPr lang="en-US" altLang="zh-CN" sz="1400">
                  <a:solidFill>
                    <a:srgbClr val="000000"/>
                  </a:solidFill>
                  <a:latin typeface="+mn-ea"/>
                  <a:cs typeface="宋体" panose="02010600030101010101" pitchFamily="2" charset="-122"/>
                  <a:sym typeface="+mn-ea"/>
                </a:rPr>
                <a:t>Control Center </a:t>
              </a:r>
              <a:r>
                <a:rPr lang="zh-CN" altLang="en-US" sz="1400">
                  <a:solidFill>
                    <a:srgbClr val="000000"/>
                  </a:solidFill>
                  <a:latin typeface="+mn-ea"/>
                  <a:cs typeface="宋体" panose="02010600030101010101" pitchFamily="2" charset="-122"/>
                  <a:sym typeface="+mn-ea"/>
                </a:rPr>
                <a:t>的引入让操控更为简便，扁平化的设计能在某种程度上减轻跨平台的应用设计压力。</a:t>
              </a:r>
              <a:endParaRPr lang="en-US" altLang="zh-CN" kern="0" dirty="0">
                <a:solidFill>
                  <a:srgbClr val="72A376">
                    <a:lumMod val="75000"/>
                  </a:srgbClr>
                </a:solidFill>
              </a:endParaRPr>
            </a:p>
          </p:txBody>
        </p:sp>
      </p:grpSp>
      <p:pic>
        <p:nvPicPr>
          <p:cNvPr id="2" name="图片 1"/>
          <p:cNvPicPr>
            <a:picLocks noChangeAspect="1"/>
          </p:cNvPicPr>
          <p:nvPr/>
        </p:nvPicPr>
        <p:blipFill>
          <a:blip r:embed="rId11"/>
          <a:stretch>
            <a:fillRect/>
          </a:stretch>
        </p:blipFill>
        <p:spPr>
          <a:xfrm>
            <a:off x="707390" y="1962150"/>
            <a:ext cx="2519045" cy="4323715"/>
          </a:xfrm>
          <a:prstGeom prst="rect">
            <a:avLst/>
          </a:prstGeom>
        </p:spPr>
      </p:pic>
      <p:pic>
        <p:nvPicPr>
          <p:cNvPr id="3" name="图片 2"/>
          <p:cNvPicPr>
            <a:picLocks noChangeAspect="1"/>
          </p:cNvPicPr>
          <p:nvPr/>
        </p:nvPicPr>
        <p:blipFill>
          <a:blip r:embed="rId12"/>
          <a:stretch>
            <a:fillRect/>
          </a:stretch>
        </p:blipFill>
        <p:spPr>
          <a:xfrm>
            <a:off x="3651250" y="3390900"/>
            <a:ext cx="3042920" cy="2894965"/>
          </a:xfrm>
          <a:prstGeom prst="rect">
            <a:avLst/>
          </a:prstGeom>
        </p:spPr>
      </p:pic>
      <p:sp>
        <p:nvSpPr>
          <p:cNvPr id="4" name="文本框 3"/>
          <p:cNvSpPr txBox="1"/>
          <p:nvPr/>
        </p:nvSpPr>
        <p:spPr>
          <a:xfrm>
            <a:off x="7054215" y="5948680"/>
            <a:ext cx="2281555" cy="337185"/>
          </a:xfrm>
          <a:prstGeom prst="rect">
            <a:avLst/>
          </a:prstGeom>
          <a:noFill/>
        </p:spPr>
        <p:txBody>
          <a:bodyPr wrap="square" rtlCol="0">
            <a:spAutoFit/>
          </a:bodyPr>
          <a:p>
            <a:r>
              <a:rPr lang="en-US" altLang="zh-CN" sz="1600">
                <a:latin typeface="+mn-ea"/>
              </a:rPr>
              <a:t>IOS</a:t>
            </a:r>
            <a:r>
              <a:rPr lang="zh-CN" altLang="en-US" sz="1600">
                <a:latin typeface="+mn-ea"/>
              </a:rPr>
              <a:t>的</a:t>
            </a:r>
            <a:r>
              <a:rPr lang="en-US" altLang="zh-CN" sz="1600">
                <a:latin typeface="+mn-ea"/>
              </a:rPr>
              <a:t>UI</a:t>
            </a:r>
            <a:r>
              <a:rPr lang="zh-CN" altLang="en-US" sz="1600">
                <a:latin typeface="+mn-ea"/>
              </a:rPr>
              <a:t>设计界面</a:t>
            </a:r>
            <a:endParaRPr lang="zh-CN" altLang="en-US" sz="1600">
              <a:latin typeface="+mn-ea"/>
            </a:endParaRPr>
          </a:p>
        </p:txBody>
      </p:sp>
      <p:pic>
        <p:nvPicPr>
          <p:cNvPr id="5" name="图片 4" descr="20149309313"/>
          <p:cNvPicPr>
            <a:picLocks noChangeAspect="1"/>
          </p:cNvPicPr>
          <p:nvPr/>
        </p:nvPicPr>
        <p:blipFill>
          <a:blip r:embed="rId13"/>
          <a:stretch>
            <a:fillRect/>
          </a:stretch>
        </p:blipFill>
        <p:spPr>
          <a:xfrm>
            <a:off x="9034145" y="635"/>
            <a:ext cx="2990300" cy="900007"/>
          </a:xfrm>
          <a:prstGeom prst="rect">
            <a:avLst/>
          </a:prstGeom>
        </p:spPr>
      </p:pic>
    </p:spTree>
    <p:custDataLst>
      <p:tags r:id="rId14"/>
    </p:custDataLst>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up)">
                                      <p:cBhvr>
                                        <p:cTn id="8" dur="500"/>
                                        <p:tgtEl>
                                          <p:spTgt spid="14"/>
                                        </p:tgtEl>
                                      </p:cBhvr>
                                    </p:animEffect>
                                  </p:childTnLst>
                                </p:cTn>
                              </p:par>
                            </p:childTnLst>
                          </p:cTn>
                        </p:par>
                        <p:par>
                          <p:cTn id="9" fill="hold">
                            <p:stCondLst>
                              <p:cond delay="500"/>
                            </p:stCondLst>
                            <p:childTnLst>
                              <p:par>
                                <p:cTn id="10" presetID="3" presetClass="entr" presetSubtype="5"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vertical)">
                                      <p:cBhvr>
                                        <p:cTn id="12" dur="500"/>
                                        <p:tgtEl>
                                          <p:spTgt spid="3"/>
                                        </p:tgtEl>
                                      </p:cBhvr>
                                    </p:animEffect>
                                  </p:childTnLst>
                                </p:cTn>
                              </p:par>
                            </p:childTnLst>
                          </p:cTn>
                        </p:par>
                        <p:par>
                          <p:cTn id="13" fill="hold">
                            <p:stCondLst>
                              <p:cond delay="1000"/>
                            </p:stCondLst>
                            <p:childTnLst>
                              <p:par>
                                <p:cTn id="14" presetID="3" presetClass="entr" presetSubtype="5"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linds(vertical)">
                                      <p:cBhvr>
                                        <p:cTn id="16" dur="500"/>
                                        <p:tgtEl>
                                          <p:spTgt spid="2"/>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1+#ppt_w/2"/>
                                          </p:val>
                                        </p:tav>
                                        <p:tav tm="100000">
                                          <p:val>
                                            <p:strVal val="#ppt_x"/>
                                          </p:val>
                                        </p:tav>
                                      </p:tavLst>
                                    </p:anim>
                                    <p:anim calcmode="lin" valueType="num">
                                      <p:cBhvr additive="base">
                                        <p:cTn id="21"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p:txBody>
          <a:bodyPr/>
          <a:p>
            <a:r>
              <a:rPr lang="zh-CN" altLang="en-US"/>
              <a:t>谢谢观看</a:t>
            </a:r>
            <a:endParaRPr lang="zh-CN" altLang="en-US"/>
          </a:p>
        </p:txBody>
      </p:sp>
      <p:sp>
        <p:nvSpPr>
          <p:cNvPr id="7" name="内容占位符 6"/>
          <p:cNvSpPr>
            <a:spLocks noGrp="1"/>
          </p:cNvSpPr>
          <p:nvPr>
            <p:ph sz="quarter" idx="13"/>
            <p:custDataLst>
              <p:tags r:id="rId2"/>
            </p:custDataLst>
          </p:nvPr>
        </p:nvSpPr>
        <p:spPr/>
        <p:txBody>
          <a:bodyPr/>
          <a:p>
            <a:r>
              <a:rPr lang="en-US" altLang="zh-CN"/>
              <a:t>THANK YOU</a:t>
            </a:r>
            <a:endParaRPr lang="en-US" altLang="zh-CN"/>
          </a:p>
        </p:txBody>
      </p:sp>
    </p:spTree>
    <p:custDataLst>
      <p:tags r:id="rId3"/>
    </p:custData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childTnLst>
                          </p:cTn>
                        </p:par>
                        <p:par>
                          <p:cTn id="9" fill="hold">
                            <p:stCondLst>
                              <p:cond delay="500"/>
                            </p:stCondLst>
                            <p:childTnLst>
                              <p:par>
                                <p:cTn id="10" presetID="5" presetClass="entr" presetSubtype="10" fill="hold" grpId="0"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checkerboard(across)">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任意多边形 10"/>
          <p:cNvSpPr/>
          <p:nvPr>
            <p:custDataLst>
              <p:tags r:id="rId1"/>
            </p:custDataLst>
          </p:nvPr>
        </p:nvSpPr>
        <p:spPr>
          <a:xfrm flipH="1">
            <a:off x="3221578" y="3145396"/>
            <a:ext cx="4952774" cy="635001"/>
          </a:xfrm>
          <a:custGeom>
            <a:avLst/>
            <a:gdLst>
              <a:gd name="connsiteX0" fmla="*/ 397853 w 4952774"/>
              <a:gd name="connsiteY0" fmla="*/ 0 h 635001"/>
              <a:gd name="connsiteX1" fmla="*/ 1302728 w 4952774"/>
              <a:gd name="connsiteY1" fmla="*/ 0 h 635001"/>
              <a:gd name="connsiteX2" fmla="*/ 3848416 w 4952774"/>
              <a:gd name="connsiteY2" fmla="*/ 0 h 635001"/>
              <a:gd name="connsiteX3" fmla="*/ 4753291 w 4952774"/>
              <a:gd name="connsiteY3" fmla="*/ 0 h 635001"/>
              <a:gd name="connsiteX4" fmla="*/ 4952774 w 4952774"/>
              <a:gd name="connsiteY4" fmla="*/ 318389 h 635001"/>
              <a:gd name="connsiteX5" fmla="*/ 4754404 w 4952774"/>
              <a:gd name="connsiteY5" fmla="*/ 635001 h 635001"/>
              <a:gd name="connsiteX6" fmla="*/ 3849529 w 4952774"/>
              <a:gd name="connsiteY6" fmla="*/ 635001 h 635001"/>
              <a:gd name="connsiteX7" fmla="*/ 904875 w 4952774"/>
              <a:gd name="connsiteY7" fmla="*/ 635001 h 635001"/>
              <a:gd name="connsiteX8" fmla="*/ 0 w 4952774"/>
              <a:gd name="connsiteY8" fmla="*/ 635001 h 63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52774" h="635001">
                <a:moveTo>
                  <a:pt x="397853" y="0"/>
                </a:moveTo>
                <a:lnTo>
                  <a:pt x="1302728" y="0"/>
                </a:lnTo>
                <a:lnTo>
                  <a:pt x="3848416" y="0"/>
                </a:lnTo>
                <a:lnTo>
                  <a:pt x="4753291" y="0"/>
                </a:lnTo>
                <a:lnTo>
                  <a:pt x="4952774" y="318389"/>
                </a:lnTo>
                <a:lnTo>
                  <a:pt x="4754404" y="635001"/>
                </a:lnTo>
                <a:lnTo>
                  <a:pt x="3849529" y="635001"/>
                </a:lnTo>
                <a:lnTo>
                  <a:pt x="904875" y="635001"/>
                </a:lnTo>
                <a:lnTo>
                  <a:pt x="0" y="635001"/>
                </a:lnTo>
                <a:close/>
              </a:path>
            </a:pathLst>
          </a:custGeom>
          <a:solidFill>
            <a:srgbClr val="48B39D"/>
          </a:solidFill>
        </p:spPr>
        <p:txBody>
          <a:bodyPr rot="0" spcFirstLastPara="0" vertOverflow="overflow" horzOverflow="overflow" vert="horz" wrap="square" lIns="216000" tIns="45720" rIns="91440" bIns="45720" numCol="1" spcCol="0" rtlCol="0" fromWordArt="0" anchor="ctr" anchorCtr="0" forceAA="0" compatLnSpc="1">
            <a:normAutofit/>
          </a:bodyPr>
          <a:lstStyle/>
          <a:p>
            <a:pPr algn="ctr"/>
            <a:r>
              <a:rPr lang="zh-CN" altLang="da-DK" sz="2000" b="1" kern="0" dirty="0">
                <a:solidFill>
                  <a:schemeClr val="bg1"/>
                </a:solidFill>
                <a:latin typeface="+mj-lt"/>
                <a:ea typeface="+mj-ea"/>
                <a:cs typeface="+mj-cs"/>
                <a:sym typeface="Arial" panose="020B0604020202020204" pitchFamily="34" charset="0"/>
              </a:rPr>
              <a:t>学习目标</a:t>
            </a:r>
            <a:endParaRPr lang="zh-CN" altLang="da-DK" sz="2000" b="1" kern="0" dirty="0">
              <a:solidFill>
                <a:schemeClr val="bg1"/>
              </a:solidFill>
              <a:latin typeface="+mj-lt"/>
              <a:ea typeface="+mj-ea"/>
              <a:cs typeface="+mj-cs"/>
              <a:sym typeface="Arial" panose="020B0604020202020204" pitchFamily="34" charset="0"/>
            </a:endParaRPr>
          </a:p>
        </p:txBody>
      </p:sp>
      <p:sp>
        <p:nvSpPr>
          <p:cNvPr id="47" name="矩形 46"/>
          <p:cNvSpPr/>
          <p:nvPr>
            <p:custDataLst>
              <p:tags r:id="rId2"/>
            </p:custDataLst>
          </p:nvPr>
        </p:nvSpPr>
        <p:spPr>
          <a:xfrm>
            <a:off x="808578" y="3069791"/>
            <a:ext cx="2413000" cy="775084"/>
          </a:xfrm>
          <a:prstGeom prst="rect">
            <a:avLst/>
          </a:prstGeom>
        </p:spPr>
        <p:txBody>
          <a:bodyPr wrap="square" anchor="ctr">
            <a:normAutofit lnSpcReduction="10000"/>
          </a:bodyPr>
          <a:lstStyle/>
          <a:p>
            <a:pPr algn="just">
              <a:lnSpc>
                <a:spcPct val="130000"/>
              </a:lnSpc>
            </a:pPr>
            <a:r>
              <a:rPr lang="zh-CN" altLang="en-US" dirty="0">
                <a:sym typeface="Arial" panose="020B0604020202020204" pitchFamily="34" charset="0"/>
              </a:rPr>
              <a:t>熟悉智能手机硬件构成、功能、特点</a:t>
            </a:r>
            <a:endParaRPr lang="zh-CN" altLang="en-US" dirty="0">
              <a:sym typeface="Arial" panose="020B0604020202020204" pitchFamily="34" charset="0"/>
            </a:endParaRPr>
          </a:p>
        </p:txBody>
      </p:sp>
      <p:sp>
        <p:nvSpPr>
          <p:cNvPr id="50" name="矩形 49"/>
          <p:cNvSpPr/>
          <p:nvPr>
            <p:custDataLst>
              <p:tags r:id="rId3"/>
            </p:custDataLst>
          </p:nvPr>
        </p:nvSpPr>
        <p:spPr>
          <a:xfrm>
            <a:off x="9034145" y="3527425"/>
            <a:ext cx="2413000" cy="1140460"/>
          </a:xfrm>
          <a:prstGeom prst="rect">
            <a:avLst/>
          </a:prstGeom>
        </p:spPr>
        <p:txBody>
          <a:bodyPr wrap="square" anchor="ctr">
            <a:normAutofit lnSpcReduction="10000"/>
          </a:bodyPr>
          <a:lstStyle/>
          <a:p>
            <a:pPr algn="just">
              <a:lnSpc>
                <a:spcPct val="130000"/>
              </a:lnSpc>
            </a:pPr>
            <a:r>
              <a:rPr lang="zh-CN" altLang="en-US" dirty="0">
                <a:sym typeface="Arial" panose="020B0604020202020204" pitchFamily="34" charset="0"/>
              </a:rPr>
              <a:t>了解主流智能手机操作系统的功能及其优点</a:t>
            </a:r>
            <a:endParaRPr lang="zh-CN" altLang="en-US" dirty="0">
              <a:sym typeface="Arial" panose="020B0604020202020204" pitchFamily="34" charset="0"/>
            </a:endParaRPr>
          </a:p>
        </p:txBody>
      </p:sp>
      <p:sp>
        <p:nvSpPr>
          <p:cNvPr id="12" name="任意多边形 11"/>
          <p:cNvSpPr/>
          <p:nvPr>
            <p:custDataLst>
              <p:tags r:id="rId4"/>
            </p:custDataLst>
          </p:nvPr>
        </p:nvSpPr>
        <p:spPr>
          <a:xfrm>
            <a:off x="4041778" y="3780397"/>
            <a:ext cx="4952774" cy="635001"/>
          </a:xfrm>
          <a:custGeom>
            <a:avLst/>
            <a:gdLst>
              <a:gd name="connsiteX0" fmla="*/ 397853 w 4952774"/>
              <a:gd name="connsiteY0" fmla="*/ 0 h 635001"/>
              <a:gd name="connsiteX1" fmla="*/ 1302728 w 4952774"/>
              <a:gd name="connsiteY1" fmla="*/ 0 h 635001"/>
              <a:gd name="connsiteX2" fmla="*/ 3848416 w 4952774"/>
              <a:gd name="connsiteY2" fmla="*/ 0 h 635001"/>
              <a:gd name="connsiteX3" fmla="*/ 4753291 w 4952774"/>
              <a:gd name="connsiteY3" fmla="*/ 0 h 635001"/>
              <a:gd name="connsiteX4" fmla="*/ 4952774 w 4952774"/>
              <a:gd name="connsiteY4" fmla="*/ 318389 h 635001"/>
              <a:gd name="connsiteX5" fmla="*/ 4754404 w 4952774"/>
              <a:gd name="connsiteY5" fmla="*/ 635001 h 635001"/>
              <a:gd name="connsiteX6" fmla="*/ 3849529 w 4952774"/>
              <a:gd name="connsiteY6" fmla="*/ 635001 h 635001"/>
              <a:gd name="connsiteX7" fmla="*/ 904875 w 4952774"/>
              <a:gd name="connsiteY7" fmla="*/ 635001 h 635001"/>
              <a:gd name="connsiteX8" fmla="*/ 0 w 4952774"/>
              <a:gd name="connsiteY8" fmla="*/ 635001 h 63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52774" h="635001">
                <a:moveTo>
                  <a:pt x="397853" y="0"/>
                </a:moveTo>
                <a:lnTo>
                  <a:pt x="1302728" y="0"/>
                </a:lnTo>
                <a:lnTo>
                  <a:pt x="3848416" y="0"/>
                </a:lnTo>
                <a:lnTo>
                  <a:pt x="4753291" y="0"/>
                </a:lnTo>
                <a:lnTo>
                  <a:pt x="4952774" y="318389"/>
                </a:lnTo>
                <a:lnTo>
                  <a:pt x="4754404" y="635001"/>
                </a:lnTo>
                <a:lnTo>
                  <a:pt x="3849529" y="635001"/>
                </a:lnTo>
                <a:lnTo>
                  <a:pt x="904875" y="635001"/>
                </a:lnTo>
                <a:lnTo>
                  <a:pt x="0" y="635001"/>
                </a:lnTo>
                <a:close/>
              </a:path>
            </a:pathLst>
          </a:custGeom>
          <a:solidFill>
            <a:srgbClr val="45B0C7"/>
          </a:solidFill>
        </p:spPr>
        <p:txBody>
          <a:bodyPr rot="0" spcFirstLastPara="0" vertOverflow="overflow" horzOverflow="overflow" vert="horz" wrap="square" lIns="216000" tIns="45720" rIns="91440" bIns="45720" numCol="1" spcCol="0" rtlCol="0" fromWordArt="0" anchor="ctr" anchorCtr="0" forceAA="0" compatLnSpc="1">
            <a:normAutofit/>
          </a:bodyPr>
          <a:lstStyle/>
          <a:p>
            <a:pPr algn="ctr"/>
            <a:r>
              <a:rPr lang="zh-CN" altLang="da-DK" b="1" kern="0" dirty="0">
                <a:solidFill>
                  <a:schemeClr val="bg1"/>
                </a:solidFill>
                <a:latin typeface="+mj-lt"/>
                <a:ea typeface="+mj-ea"/>
                <a:cs typeface="+mj-cs"/>
                <a:sym typeface="Arial" panose="020B0604020202020204" pitchFamily="34" charset="0"/>
              </a:rPr>
              <a:t>学习重点</a:t>
            </a:r>
            <a:endParaRPr lang="zh-CN" altLang="da-DK" b="1" kern="0" dirty="0">
              <a:solidFill>
                <a:schemeClr val="bg1"/>
              </a:solidFill>
              <a:latin typeface="+mj-lt"/>
              <a:ea typeface="+mj-ea"/>
              <a:cs typeface="+mj-cs"/>
              <a:sym typeface="Arial" panose="020B0604020202020204" pitchFamily="34" charset="0"/>
            </a:endParaRPr>
          </a:p>
        </p:txBody>
      </p:sp>
      <p:sp>
        <p:nvSpPr>
          <p:cNvPr id="7" name="标题 1"/>
          <p:cNvSpPr txBox="1"/>
          <p:nvPr>
            <p:custDataLst>
              <p:tags r:id="rId5"/>
            </p:custDataLst>
          </p:nvPr>
        </p:nvSpPr>
        <p:spPr>
          <a:xfrm>
            <a:off x="838200" y="717550"/>
            <a:ext cx="10515600" cy="1088390"/>
          </a:xfrm>
          <a:prstGeom prst="rect">
            <a:avLst/>
          </a:prstGeom>
        </p:spPr>
        <p:txBody>
          <a:bodyPr vert="horz" wrap="square"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3600" dirty="0" smtClean="0">
                <a:latin typeface="+mj-ea"/>
                <a:sym typeface="Arial" panose="020B0604020202020204" pitchFamily="34" charset="0"/>
              </a:rPr>
              <a:t>学习目标及学习重点</a:t>
            </a:r>
            <a:endParaRPr lang="zh-CN" altLang="en-US" sz="3600" dirty="0" smtClean="0">
              <a:latin typeface="+mj-ea"/>
              <a:sym typeface="Arial" panose="020B0604020202020204" pitchFamily="34" charset="0"/>
            </a:endParaRPr>
          </a:p>
          <a:p>
            <a:pPr algn="ctr"/>
            <a:r>
              <a:rPr lang="en-US" altLang="zh-CN" sz="2400">
                <a:solidFill>
                  <a:srgbClr val="31939A"/>
                </a:solidFill>
                <a:latin typeface="+mj-ea"/>
                <a:sym typeface="+mn-ea"/>
              </a:rPr>
              <a:t>Learning objectives and key learning points</a:t>
            </a:r>
            <a:endParaRPr lang="en-US" altLang="zh-CN" sz="2400">
              <a:solidFill>
                <a:srgbClr val="31939A"/>
              </a:solidFill>
              <a:latin typeface="+mj-ea"/>
              <a:sym typeface="+mn-ea"/>
            </a:endParaRPr>
          </a:p>
        </p:txBody>
      </p:sp>
      <p:pic>
        <p:nvPicPr>
          <p:cNvPr id="2" name="图片 1" descr="20149309313"/>
          <p:cNvPicPr>
            <a:picLocks noChangeAspect="1"/>
          </p:cNvPicPr>
          <p:nvPr/>
        </p:nvPicPr>
        <p:blipFill>
          <a:blip r:embed="rId6"/>
          <a:stretch>
            <a:fillRect/>
          </a:stretch>
        </p:blipFill>
        <p:spPr>
          <a:xfrm>
            <a:off x="9034145" y="635"/>
            <a:ext cx="2990300" cy="900007"/>
          </a:xfrm>
          <a:prstGeom prst="rect">
            <a:avLst/>
          </a:prstGeom>
        </p:spPr>
      </p:pic>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par>
                          <p:cTn id="9" fill="hold">
                            <p:stCondLst>
                              <p:cond delay="500"/>
                            </p:stCondLst>
                            <p:childTnLst>
                              <p:par>
                                <p:cTn id="10" presetID="52" presetClass="entr" presetSubtype="0" fill="hold" grpId="1" nodeType="afterEffect">
                                  <p:stCondLst>
                                    <p:cond delay="0"/>
                                  </p:stCondLst>
                                  <p:childTnLst>
                                    <p:set>
                                      <p:cBhvr>
                                        <p:cTn id="11" dur="1" fill="hold">
                                          <p:stCondLst>
                                            <p:cond delay="0"/>
                                          </p:stCondLst>
                                        </p:cTn>
                                        <p:tgtEl>
                                          <p:spTgt spid="11"/>
                                        </p:tgtEl>
                                        <p:attrNameLst>
                                          <p:attrName>style.visibility</p:attrName>
                                        </p:attrNameLst>
                                      </p:cBhvr>
                                      <p:to>
                                        <p:strVal val="visible"/>
                                      </p:to>
                                    </p:set>
                                    <p:animScale>
                                      <p:cBhvr>
                                        <p:cTn id="12"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1"/>
                                        </p:tgtEl>
                                        <p:attrNameLst>
                                          <p:attrName>ppt_x</p:attrName>
                                          <p:attrName>ppt_y</p:attrName>
                                        </p:attrNameLst>
                                      </p:cBhvr>
                                    </p:animMotion>
                                    <p:animEffect transition="in" filter="fade">
                                      <p:cBhvr>
                                        <p:cTn id="14" dur="1000"/>
                                        <p:tgtEl>
                                          <p:spTgt spid="11"/>
                                        </p:tgtEl>
                                      </p:cBhvr>
                                    </p:animEffect>
                                  </p:childTnLst>
                                </p:cTn>
                              </p:par>
                            </p:childTnLst>
                          </p:cTn>
                        </p:par>
                        <p:par>
                          <p:cTn id="15" fill="hold">
                            <p:stCondLst>
                              <p:cond delay="1500"/>
                            </p:stCondLst>
                            <p:childTnLst>
                              <p:par>
                                <p:cTn id="16" presetID="5" presetClass="entr" presetSubtype="10" fill="hold" grpId="1" nodeType="after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checkerboard(across)">
                                      <p:cBhvr>
                                        <p:cTn id="18" dur="500"/>
                                        <p:tgtEl>
                                          <p:spTgt spid="47"/>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 presetClass="entr" presetSubtype="10"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checkerboard(across)">
                                      <p:cBhvr>
                                        <p:cTn id="2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bldLvl="0" animBg="1"/>
      <p:bldP spid="12" grpId="0" bldLvl="0" animBg="1"/>
      <p:bldP spid="47" grpId="0"/>
      <p:bldP spid="47" grpId="1"/>
      <p:bldP spid="50"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1"/>
            </p:custDataLst>
          </p:nvPr>
        </p:nvSpPr>
        <p:spPr>
          <a:xfrm>
            <a:off x="36195" y="3820795"/>
            <a:ext cx="8982075" cy="1068070"/>
          </a:xfrm>
        </p:spPr>
        <p:txBody>
          <a:bodyPr>
            <a:normAutofit/>
          </a:bodyPr>
          <a:lstStyle/>
          <a:p>
            <a:r>
              <a:rPr lang="en-US" altLang="zh-CN" sz="5400" dirty="0">
                <a:sym typeface="+mn-ea"/>
              </a:rPr>
              <a:t>智能手机的硬件构成</a:t>
            </a:r>
            <a:endParaRPr lang="en-US" altLang="zh-CN" sz="5400"/>
          </a:p>
        </p:txBody>
      </p:sp>
      <p:sp>
        <p:nvSpPr>
          <p:cNvPr id="6" name="矩形 5"/>
          <p:cNvSpPr/>
          <p:nvPr>
            <p:custDataLst>
              <p:tags r:id="rId2"/>
            </p:custDataLst>
          </p:nvPr>
        </p:nvSpPr>
        <p:spPr>
          <a:xfrm>
            <a:off x="3333585" y="2366681"/>
            <a:ext cx="1405965" cy="1454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normAutofit/>
          </a:bodyPr>
          <a:lstStyle/>
          <a:p>
            <a:pPr algn="ctr"/>
            <a:r>
              <a:rPr lang="en-US" altLang="zh-CN" sz="8800">
                <a:solidFill>
                  <a:schemeClr val="tx1"/>
                </a:solidFill>
              </a:rPr>
              <a:t>1</a:t>
            </a:r>
            <a:endParaRPr lang="en-US" altLang="zh-CN" sz="8800">
              <a:solidFill>
                <a:schemeClr val="tx1"/>
              </a:solidFill>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 presetClass="entr" presetSubtype="12"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1"/>
            </p:custDataLst>
          </p:nvPr>
        </p:nvSpPr>
        <p:spPr/>
        <p:txBody>
          <a:bodyPr>
            <a:normAutofit/>
          </a:bodyPr>
          <a:lstStyle/>
          <a:p>
            <a:r>
              <a:rPr lang="en-US" altLang="zh-CN" dirty="0">
                <a:solidFill>
                  <a:schemeClr val="tx1"/>
                </a:solidFill>
              </a:rPr>
              <a:t>智能手机的硬件构成</a:t>
            </a:r>
            <a:br>
              <a:rPr lang="en-US" altLang="zh-CN" dirty="0">
                <a:solidFill>
                  <a:schemeClr val="tx1"/>
                </a:solidFill>
              </a:rPr>
            </a:br>
            <a:r>
              <a:rPr lang="en-US" altLang="zh-CN" sz="2400" dirty="0">
                <a:solidFill>
                  <a:schemeClr val="tx2">
                    <a:lumMod val="50000"/>
                  </a:schemeClr>
                </a:solidFill>
              </a:rPr>
              <a:t>Smart phone hardware</a:t>
            </a:r>
            <a:endParaRPr lang="en-US" altLang="zh-CN" sz="2400" dirty="0">
              <a:solidFill>
                <a:schemeClr val="tx2">
                  <a:lumMod val="50000"/>
                </a:schemeClr>
              </a:solidFill>
            </a:endParaRPr>
          </a:p>
        </p:txBody>
      </p:sp>
      <p:sp>
        <p:nvSpPr>
          <p:cNvPr id="2" name="文本占位符 1"/>
          <p:cNvSpPr>
            <a:spLocks noGrp="1"/>
          </p:cNvSpPr>
          <p:nvPr>
            <p:ph type="body" sz="half" idx="2"/>
            <p:custDataLst>
              <p:tags r:id="rId2"/>
            </p:custDataLst>
          </p:nvPr>
        </p:nvSpPr>
        <p:spPr>
          <a:xfrm>
            <a:off x="838200" y="1841500"/>
            <a:ext cx="10456545" cy="963295"/>
          </a:xfrm>
        </p:spPr>
        <p:txBody>
          <a:bodyPr>
            <a:normAutofit/>
          </a:bodyPr>
          <a:lstStyle/>
          <a:p>
            <a:pPr indent="457200" fontAlgn="auto">
              <a:lnSpc>
                <a:spcPct val="150000"/>
              </a:lnSpc>
            </a:pPr>
            <a:r>
              <a:rPr lang="en-US" altLang="zh-CN" sz="1800" dirty="0">
                <a:latin typeface="+mn-ea"/>
              </a:rPr>
              <a:t>智能手机硬件主要由SoC、RAM、ROM、屏幕、摄像头、电池、传感器、射频芯片等部件构成，如图所示。那这些主要部件都有什么特点，有哪些作用呢？小王首先从手机部件SoC查起。</a:t>
            </a:r>
            <a:endParaRPr lang="en-US" altLang="zh-CN" sz="1800" dirty="0">
              <a:latin typeface="+mn-ea"/>
            </a:endParaRPr>
          </a:p>
        </p:txBody>
      </p:sp>
      <p:pic>
        <p:nvPicPr>
          <p:cNvPr id="23" name="图片 23" descr="手机组成bottom"/>
          <p:cNvPicPr>
            <a:picLocks noChangeAspect="1" noChangeArrowheads="1"/>
          </p:cNvPicPr>
          <p:nvPr/>
        </p:nvPicPr>
        <p:blipFill>
          <a:blip r:embed="rId3">
            <a:extLst>
              <a:ext uri="{28A0092B-C50C-407E-A947-70E740481C1C}">
                <a14:useLocalDpi xmlns:a14="http://schemas.microsoft.com/office/drawing/2010/main" val="0"/>
              </a:ext>
            </a:extLst>
          </a:blip>
          <a:srcRect l="2022" t="9973" r="3755" b="5637"/>
          <a:stretch>
            <a:fillRect/>
          </a:stretch>
        </p:blipFill>
        <p:spPr>
          <a:xfrm>
            <a:off x="902970" y="2934335"/>
            <a:ext cx="5149215" cy="3072130"/>
          </a:xfrm>
          <a:prstGeom prst="rect">
            <a:avLst/>
          </a:prstGeom>
          <a:noFill/>
          <a:ln w="3175">
            <a:solidFill>
              <a:schemeClr val="tx1">
                <a:alpha val="0"/>
              </a:schemeClr>
            </a:solidFill>
          </a:ln>
        </p:spPr>
      </p:pic>
      <p:sp>
        <p:nvSpPr>
          <p:cNvPr id="100" name="文本框 99"/>
          <p:cNvSpPr txBox="1"/>
          <p:nvPr/>
        </p:nvSpPr>
        <p:spPr>
          <a:xfrm>
            <a:off x="2225675" y="5899785"/>
            <a:ext cx="2504440" cy="306705"/>
          </a:xfrm>
          <a:prstGeom prst="rect">
            <a:avLst/>
          </a:prstGeom>
          <a:noFill/>
          <a:ln w="9525">
            <a:noFill/>
          </a:ln>
        </p:spPr>
        <p:txBody>
          <a:bodyPr wrap="square">
            <a:spAutoFit/>
          </a:bodyPr>
          <a:p>
            <a:pPr indent="0"/>
            <a:r>
              <a:rPr lang="zh-CN" altLang="en-US" sz="1400" b="0">
                <a:solidFill>
                  <a:srgbClr val="000000"/>
                </a:solidFill>
                <a:latin typeface="+mn-ea"/>
                <a:cs typeface="宋体" panose="02010600030101010101" pitchFamily="2" charset="-122"/>
              </a:rPr>
              <a:t>智能手机底部硬件示意图</a:t>
            </a:r>
            <a:endParaRPr lang="zh-CN" altLang="en-US" sz="1400">
              <a:latin typeface="+mn-ea"/>
            </a:endParaRPr>
          </a:p>
        </p:txBody>
      </p:sp>
      <p:pic>
        <p:nvPicPr>
          <p:cNvPr id="6" name="图片 5"/>
          <p:cNvPicPr/>
          <p:nvPr/>
        </p:nvPicPr>
        <p:blipFill>
          <a:blip r:embed="rId4"/>
          <a:srcRect l="3466" r="686" b="4155"/>
          <a:stretch>
            <a:fillRect/>
          </a:stretch>
        </p:blipFill>
        <p:spPr>
          <a:xfrm>
            <a:off x="6383655" y="2934335"/>
            <a:ext cx="4203700" cy="2965450"/>
          </a:xfrm>
          <a:prstGeom prst="rect">
            <a:avLst/>
          </a:prstGeom>
          <a:noFill/>
          <a:ln w="9525">
            <a:noFill/>
          </a:ln>
        </p:spPr>
      </p:pic>
      <p:sp>
        <p:nvSpPr>
          <p:cNvPr id="7" name="文本框 6"/>
          <p:cNvSpPr txBox="1"/>
          <p:nvPr/>
        </p:nvSpPr>
        <p:spPr>
          <a:xfrm>
            <a:off x="7233285" y="5899785"/>
            <a:ext cx="2504440" cy="306705"/>
          </a:xfrm>
          <a:prstGeom prst="rect">
            <a:avLst/>
          </a:prstGeom>
          <a:noFill/>
          <a:ln w="9525">
            <a:noFill/>
          </a:ln>
        </p:spPr>
        <p:txBody>
          <a:bodyPr wrap="square">
            <a:spAutoFit/>
          </a:bodyPr>
          <a:p>
            <a:pPr indent="0"/>
            <a:r>
              <a:rPr lang="zh-CN" altLang="en-US" sz="1400" b="0">
                <a:solidFill>
                  <a:srgbClr val="000000"/>
                </a:solidFill>
                <a:latin typeface="+mn-ea"/>
                <a:cs typeface="宋体" panose="02010600030101010101" pitchFamily="2" charset="-122"/>
              </a:rPr>
              <a:t>智能手机顶部硬件示意图</a:t>
            </a:r>
            <a:endParaRPr lang="zh-CN" altLang="en-US" sz="1400">
              <a:latin typeface="+mn-ea"/>
            </a:endParaRPr>
          </a:p>
        </p:txBody>
      </p:sp>
      <p:pic>
        <p:nvPicPr>
          <p:cNvPr id="8" name="图片 7" descr="20149309313"/>
          <p:cNvPicPr>
            <a:picLocks noChangeAspect="1"/>
          </p:cNvPicPr>
          <p:nvPr/>
        </p:nvPicPr>
        <p:blipFill>
          <a:blip r:embed="rId5"/>
          <a:stretch>
            <a:fillRect/>
          </a:stretch>
        </p:blipFill>
        <p:spPr>
          <a:xfrm>
            <a:off x="9034145" y="635"/>
            <a:ext cx="2990300" cy="900007"/>
          </a:xfrm>
          <a:prstGeom prst="rect">
            <a:avLst/>
          </a:prstGeom>
        </p:spPr>
      </p:pic>
    </p:spTree>
    <p:custDataLst>
      <p:tags r:id="rId6"/>
    </p:custDataLst>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 presetClass="entr" presetSubtype="10" fill="hold" grpId="0" nodeType="after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checkerboard(across)">
                                      <p:cBhvr>
                                        <p:cTn id="12" dur="500"/>
                                        <p:tgtEl>
                                          <p:spTgt spid="2">
                                            <p:txEl>
                                              <p:pRg st="0" end="0"/>
                                            </p:txEl>
                                          </p:spTgt>
                                        </p:tgtEl>
                                      </p:cBhvr>
                                    </p:animEffect>
                                  </p:childTnLst>
                                </p:cTn>
                              </p:par>
                            </p:childTnLst>
                          </p:cTn>
                        </p:par>
                        <p:par>
                          <p:cTn id="13" fill="hold">
                            <p:stCondLst>
                              <p:cond delay="1000"/>
                            </p:stCondLst>
                            <p:childTnLst>
                              <p:par>
                                <p:cTn id="14" presetID="3" presetClass="entr" presetSubtype="5"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linds(vertical)">
                                      <p:cBhvr>
                                        <p:cTn id="16" dur="500"/>
                                        <p:tgtEl>
                                          <p:spTgt spid="23"/>
                                        </p:tgtEl>
                                      </p:cBhvr>
                                    </p:animEffect>
                                  </p:childTnLst>
                                </p:cTn>
                              </p:par>
                            </p:childTnLst>
                          </p:cTn>
                        </p:par>
                        <p:par>
                          <p:cTn id="17" fill="hold">
                            <p:stCondLst>
                              <p:cond delay="1500"/>
                            </p:stCondLst>
                            <p:childTnLst>
                              <p:par>
                                <p:cTn id="18" presetID="12" presetClass="entr" presetSubtype="4" fill="hold" grpId="0" nodeType="afterEffect">
                                  <p:stCondLst>
                                    <p:cond delay="0"/>
                                  </p:stCondLst>
                                  <p:childTnLst>
                                    <p:set>
                                      <p:cBhvr>
                                        <p:cTn id="19" dur="1" fill="hold">
                                          <p:stCondLst>
                                            <p:cond delay="0"/>
                                          </p:stCondLst>
                                        </p:cTn>
                                        <p:tgtEl>
                                          <p:spTgt spid="100"/>
                                        </p:tgtEl>
                                        <p:attrNameLst>
                                          <p:attrName>style.visibility</p:attrName>
                                        </p:attrNameLst>
                                      </p:cBhvr>
                                      <p:to>
                                        <p:strVal val="visible"/>
                                      </p:to>
                                    </p:set>
                                    <p:anim calcmode="lin" valueType="num">
                                      <p:cBhvr additive="base">
                                        <p:cTn id="20" dur="500"/>
                                        <p:tgtEl>
                                          <p:spTgt spid="100"/>
                                        </p:tgtEl>
                                        <p:attrNameLst>
                                          <p:attrName>ppt_y</p:attrName>
                                        </p:attrNameLst>
                                      </p:cBhvr>
                                      <p:tavLst>
                                        <p:tav tm="0">
                                          <p:val>
                                            <p:strVal val="#ppt_y+#ppt_h*1.125000"/>
                                          </p:val>
                                        </p:tav>
                                        <p:tav tm="100000">
                                          <p:val>
                                            <p:strVal val="#ppt_y"/>
                                          </p:val>
                                        </p:tav>
                                      </p:tavLst>
                                    </p:anim>
                                    <p:animEffect transition="in" filter="wipe(up)">
                                      <p:cBhvr>
                                        <p:cTn id="21" dur="500"/>
                                        <p:tgtEl>
                                          <p:spTgt spid="100"/>
                                        </p:tgtEl>
                                      </p:cBhvr>
                                    </p:animEffect>
                                  </p:childTnLst>
                                </p:cTn>
                              </p:par>
                            </p:childTnLst>
                          </p:cTn>
                        </p:par>
                        <p:par>
                          <p:cTn id="22" fill="hold">
                            <p:stCondLst>
                              <p:cond delay="2000"/>
                            </p:stCondLst>
                            <p:childTnLst>
                              <p:par>
                                <p:cTn id="23" presetID="3" presetClass="entr" presetSubtype="5"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linds(vertical)">
                                      <p:cBhvr>
                                        <p:cTn id="25" dur="500"/>
                                        <p:tgtEl>
                                          <p:spTgt spid="6"/>
                                        </p:tgtEl>
                                      </p:cBhvr>
                                    </p:animEffect>
                                  </p:childTnLst>
                                </p:cTn>
                              </p:par>
                            </p:childTnLst>
                          </p:cTn>
                        </p:par>
                        <p:par>
                          <p:cTn id="26" fill="hold">
                            <p:stCondLst>
                              <p:cond delay="2500"/>
                            </p:stCondLst>
                            <p:childTnLst>
                              <p:par>
                                <p:cTn id="27" presetID="1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p:tgtEl>
                                          <p:spTgt spid="7"/>
                                        </p:tgtEl>
                                        <p:attrNameLst>
                                          <p:attrName>ppt_y</p:attrName>
                                        </p:attrNameLst>
                                      </p:cBhvr>
                                      <p:tavLst>
                                        <p:tav tm="0">
                                          <p:val>
                                            <p:strVal val="#ppt_y+#ppt_h*1.125000"/>
                                          </p:val>
                                        </p:tav>
                                        <p:tav tm="100000">
                                          <p:val>
                                            <p:strVal val="#ppt_y"/>
                                          </p:val>
                                        </p:tav>
                                      </p:tavLst>
                                    </p:anim>
                                    <p:animEffect transition="in" filter="wipe(up)">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build="p"/>
      <p:bldP spid="100"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half" idx="1"/>
            <p:custDataLst>
              <p:tags r:id="rId1"/>
            </p:custDataLst>
          </p:nvPr>
        </p:nvSpPr>
        <p:spPr>
          <a:xfrm>
            <a:off x="792480" y="1069340"/>
            <a:ext cx="5181600" cy="4351338"/>
          </a:xfrm>
        </p:spPr>
        <p:txBody>
          <a:bodyPr vert="horz" lIns="91440" tIns="45720" rIns="91440" bIns="45720" rtlCol="0">
            <a:normAutofit/>
          </a:bodyPr>
          <a:lstStyle/>
          <a:p>
            <a:pPr indent="457200" algn="l" fontAlgn="auto">
              <a:lnSpc>
                <a:spcPct val="150000"/>
              </a:lnSpc>
              <a:spcBef>
                <a:spcPts val="1000"/>
              </a:spcBef>
              <a:buFont typeface="Arial" panose="020B0604020202020204" pitchFamily="34" charset="0"/>
            </a:pPr>
            <a:r>
              <a:rPr lang="en-US" altLang="zh-CN" sz="1800" dirty="0">
                <a:solidFill>
                  <a:srgbClr val="31939A"/>
                </a:solidFill>
                <a:latin typeface="+mn-ea"/>
                <a:sym typeface="+mn-ea"/>
              </a:rPr>
              <a:t>SoC（System on Chip）</a:t>
            </a:r>
            <a:r>
              <a:rPr lang="en-US" altLang="zh-CN" sz="1800" dirty="0">
                <a:latin typeface="+mn-ea"/>
                <a:sym typeface="+mn-ea"/>
              </a:rPr>
              <a:t>就是片上系统，一个手机的SoC，同时包括GPU、CPU、协处理器、ISP、基带等几部分，小王把它理解成将原本应该独立存在的多颗芯片打包，封装在一颗芯片里的结合体，如图所示。</a:t>
            </a:r>
            <a:endParaRPr lang="en-US" altLang="zh-CN" sz="1800" dirty="0"/>
          </a:p>
        </p:txBody>
      </p:sp>
      <p:sp>
        <p:nvSpPr>
          <p:cNvPr id="4" name="内容占位符 3"/>
          <p:cNvSpPr>
            <a:spLocks noGrp="1"/>
          </p:cNvSpPr>
          <p:nvPr>
            <p:ph sz="half" idx="2"/>
            <p:custDataLst>
              <p:tags r:id="rId2"/>
            </p:custDataLst>
          </p:nvPr>
        </p:nvSpPr>
        <p:spPr>
          <a:xfrm>
            <a:off x="6126480" y="1069340"/>
            <a:ext cx="5181600" cy="4351338"/>
          </a:xfrm>
        </p:spPr>
        <p:txBody>
          <a:bodyPr vert="horz" lIns="91440" tIns="45720" rIns="91440" bIns="45720" rtlCol="0">
            <a:normAutofit/>
          </a:bodyPr>
          <a:lstStyle/>
          <a:p>
            <a:pPr indent="446405" fontAlgn="auto">
              <a:lnSpc>
                <a:spcPct val="150000"/>
              </a:lnSpc>
            </a:pPr>
            <a:r>
              <a:rPr lang="en-US" altLang="zh-CN" sz="1800" dirty="0">
                <a:solidFill>
                  <a:srgbClr val="31939A"/>
                </a:solidFill>
              </a:rPr>
              <a:t>GPU（Graphics Processing Uint）</a:t>
            </a:r>
            <a:r>
              <a:rPr lang="en-US" altLang="zh-CN" sz="1800" dirty="0"/>
              <a:t>是图形处理器，又称显示核心、视觉处理器、显示芯片，是一种专门在个人电脑、工作站、游戏机和一些移动设备（如平板电脑、智能手机等）上图像运算工作的微处理器。它与电脑上的显卡不同的是，手机的GPU和CPU一起被集成到了SoC上。随着图形技术的发展，大家对手机的图像处理能力有了更多的要求，GPU也足以和CPU相提并论了，</a:t>
            </a:r>
            <a:endParaRPr lang="en-US" altLang="zh-CN" sz="1800" dirty="0"/>
          </a:p>
        </p:txBody>
      </p:sp>
      <p:pic>
        <p:nvPicPr>
          <p:cNvPr id="21" name="图片 21" descr="手指尖的处理器"/>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813560" y="3447415"/>
            <a:ext cx="3139440" cy="2379980"/>
          </a:xfrm>
          <a:prstGeom prst="rect">
            <a:avLst/>
          </a:prstGeom>
          <a:noFill/>
          <a:ln>
            <a:noFill/>
          </a:ln>
        </p:spPr>
      </p:pic>
      <p:pic>
        <p:nvPicPr>
          <p:cNvPr id="6" name="图片 5" descr="20149309313"/>
          <p:cNvPicPr>
            <a:picLocks noChangeAspect="1"/>
          </p:cNvPicPr>
          <p:nvPr/>
        </p:nvPicPr>
        <p:blipFill>
          <a:blip r:embed="rId4"/>
          <a:stretch>
            <a:fillRect/>
          </a:stretch>
        </p:blipFill>
        <p:spPr>
          <a:xfrm>
            <a:off x="9034145" y="635"/>
            <a:ext cx="2990300" cy="900007"/>
          </a:xfrm>
          <a:prstGeom prst="rect">
            <a:avLst/>
          </a:prstGeom>
        </p:spPr>
      </p:pic>
    </p:spTree>
    <p:custDataLst>
      <p:tags r:id="rId5"/>
    </p:custDataLst>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par>
                          <p:cTn id="8" fill="hold">
                            <p:stCondLst>
                              <p:cond delay="500"/>
                            </p:stCondLst>
                            <p:childTnLst>
                              <p:par>
                                <p:cTn id="9" presetID="49" presetClass="entr" presetSubtype="0" decel="10000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 calcmode="lin" valueType="num">
                                      <p:cBhvr>
                                        <p:cTn id="13" dur="500" fill="hold"/>
                                        <p:tgtEl>
                                          <p:spTgt spid="21"/>
                                        </p:tgtEl>
                                        <p:attrNameLst>
                                          <p:attrName>style.rotation</p:attrName>
                                        </p:attrNameLst>
                                      </p:cBhvr>
                                      <p:tavLst>
                                        <p:tav tm="0">
                                          <p:val>
                                            <p:fltVal val="360"/>
                                          </p:val>
                                        </p:tav>
                                        <p:tav tm="100000">
                                          <p:val>
                                            <p:fltVal val="0"/>
                                          </p:val>
                                        </p:tav>
                                      </p:tavLst>
                                    </p:anim>
                                    <p:animEffect transition="in" filter="fade">
                                      <p:cBhvr>
                                        <p:cTn id="14" dur="500"/>
                                        <p:tgtEl>
                                          <p:spTgt spid="21"/>
                                        </p:tgtEl>
                                      </p:cBhvr>
                                    </p:animEffect>
                                  </p:childTnLst>
                                </p:cTn>
                              </p:par>
                            </p:childTnLst>
                          </p:cTn>
                        </p:par>
                        <p:par>
                          <p:cTn id="15" fill="hold">
                            <p:stCondLst>
                              <p:cond delay="1000"/>
                            </p:stCondLst>
                            <p:childTnLst>
                              <p:par>
                                <p:cTn id="16" presetID="5" presetClass="entr" presetSubtype="10" fill="hold" grpId="0" nodeType="after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checkerboard(across)">
                                      <p:cBhvr>
                                        <p:cTn id="18"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half" idx="1"/>
            <p:custDataLst>
              <p:tags r:id="rId1"/>
            </p:custDataLst>
          </p:nvPr>
        </p:nvSpPr>
        <p:spPr>
          <a:xfrm>
            <a:off x="835660" y="1253490"/>
            <a:ext cx="5181600" cy="4351338"/>
          </a:xfrm>
        </p:spPr>
        <p:txBody>
          <a:bodyPr vert="horz" lIns="91440" tIns="45720" rIns="91440" bIns="45720" rtlCol="0">
            <a:normAutofit/>
          </a:bodyPr>
          <a:lstStyle/>
          <a:p>
            <a:pPr indent="-446405" fontAlgn="auto">
              <a:lnSpc>
                <a:spcPct val="150000"/>
              </a:lnSpc>
            </a:pPr>
            <a:r>
              <a:rPr lang="en-US" altLang="zh-CN" sz="1800" dirty="0">
                <a:solidFill>
                  <a:srgbClr val="31939A"/>
                </a:solidFill>
              </a:rPr>
              <a:t>CPU（Center Processing Unit）</a:t>
            </a:r>
            <a:r>
              <a:rPr lang="en-US" altLang="zh-CN" sz="1800" dirty="0"/>
              <a:t>则是中央处理器，相当于手机的大脑，是处理器最核心的组成部分之一，和手机各种运行速度和效率都有着莫大的关系。一款强劲的CPU可以为手机带来更高的运算能力，也会增加手机玩游戏看电影的速度体验。CPU主要参数有两个：核心数和主频。</a:t>
            </a:r>
            <a:r>
              <a:rPr lang="zh-CN" altLang="en-US" sz="1800" dirty="0"/>
              <a:t>然而</a:t>
            </a:r>
            <a:r>
              <a:rPr lang="en-US" altLang="zh-CN" sz="1800" dirty="0"/>
              <a:t>这些性能参数也不是越大越好，合理够用即可，因为多核心高主频也意味着更耗电。</a:t>
            </a:r>
            <a:endParaRPr lang="en-US" altLang="zh-CN" sz="1800" dirty="0"/>
          </a:p>
          <a:p>
            <a:pPr>
              <a:lnSpc>
                <a:spcPct val="120000"/>
              </a:lnSpc>
            </a:pPr>
            <a:endParaRPr lang="en-US" altLang="zh-CN" sz="1800" dirty="0"/>
          </a:p>
        </p:txBody>
      </p:sp>
      <p:pic>
        <p:nvPicPr>
          <p:cNvPr id="7" name="图片 6"/>
          <p:cNvPicPr>
            <a:picLocks noChangeAspect="1"/>
          </p:cNvPicPr>
          <p:nvPr/>
        </p:nvPicPr>
        <p:blipFill>
          <a:blip r:embed="rId2"/>
          <a:stretch>
            <a:fillRect/>
          </a:stretch>
        </p:blipFill>
        <p:spPr>
          <a:xfrm>
            <a:off x="6306820" y="1553845"/>
            <a:ext cx="5287645" cy="2934335"/>
          </a:xfrm>
          <a:prstGeom prst="rect">
            <a:avLst/>
          </a:prstGeom>
        </p:spPr>
      </p:pic>
      <p:sp>
        <p:nvSpPr>
          <p:cNvPr id="8" name="文本框 7"/>
          <p:cNvSpPr txBox="1"/>
          <p:nvPr/>
        </p:nvSpPr>
        <p:spPr>
          <a:xfrm>
            <a:off x="8493125" y="4702175"/>
            <a:ext cx="1143000" cy="337185"/>
          </a:xfrm>
          <a:prstGeom prst="rect">
            <a:avLst/>
          </a:prstGeom>
          <a:noFill/>
        </p:spPr>
        <p:txBody>
          <a:bodyPr wrap="square" rtlCol="0">
            <a:spAutoFit/>
          </a:bodyPr>
          <a:p>
            <a:r>
              <a:rPr lang="en-US" altLang="zh-CN" sz="1600">
                <a:latin typeface="+mn-ea"/>
              </a:rPr>
              <a:t>CPU</a:t>
            </a:r>
            <a:r>
              <a:rPr lang="zh-CN" altLang="en-US" sz="1600">
                <a:latin typeface="+mn-ea"/>
              </a:rPr>
              <a:t>芯片</a:t>
            </a:r>
            <a:endParaRPr lang="zh-CN" altLang="en-US" sz="1600">
              <a:latin typeface="+mn-ea"/>
            </a:endParaRPr>
          </a:p>
        </p:txBody>
      </p:sp>
      <p:pic>
        <p:nvPicPr>
          <p:cNvPr id="9" name="图片 8" descr="20149309313"/>
          <p:cNvPicPr>
            <a:picLocks noChangeAspect="1"/>
          </p:cNvPicPr>
          <p:nvPr/>
        </p:nvPicPr>
        <p:blipFill>
          <a:blip r:embed="rId3"/>
          <a:stretch>
            <a:fillRect/>
          </a:stretch>
        </p:blipFill>
        <p:spPr>
          <a:xfrm>
            <a:off x="9034145" y="635"/>
            <a:ext cx="2990300" cy="900007"/>
          </a:xfrm>
          <a:prstGeom prst="rect">
            <a:avLst/>
          </a:prstGeom>
        </p:spPr>
      </p:pic>
    </p:spTree>
    <p:custDataLst>
      <p:tags r:id="rId4"/>
    </p:custDataLst>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par>
                          <p:cTn id="8" fill="hold">
                            <p:stCondLst>
                              <p:cond delay="500"/>
                            </p:stCondLst>
                            <p:childTnLst>
                              <p:par>
                                <p:cTn id="9" presetID="2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edge">
                                      <p:cBhvr>
                                        <p:cTn id="11" dur="500"/>
                                        <p:tgtEl>
                                          <p:spTgt spid="7"/>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1076325" y="904875"/>
            <a:ext cx="10039985" cy="2399030"/>
          </a:xfrm>
          <a:prstGeom prst="rect">
            <a:avLst/>
          </a:prstGeom>
        </p:spPr>
        <p:txBody>
          <a:bodyPr vert="horz" wrap="square" lIns="91440" tIns="45720" rIns="91440" bIns="45720" rtlCol="0" anchor="ctr">
            <a:normAutofit lnSpcReduction="10000"/>
          </a:bodyPr>
          <a:lstStyle>
            <a:lvl1pPr>
              <a:lnSpc>
                <a:spcPct val="90000"/>
              </a:lnSpc>
              <a:spcBef>
                <a:spcPct val="0"/>
              </a:spcBef>
              <a:buNone/>
              <a:defRPr sz="4000">
                <a:solidFill>
                  <a:srgbClr val="00B0F0"/>
                </a:solidFill>
                <a:latin typeface="+mj-lt"/>
                <a:ea typeface="+mj-ea"/>
                <a:cs typeface="+mj-cs"/>
              </a:defRPr>
            </a:lvl1pPr>
          </a:lstStyle>
          <a:p>
            <a:pPr indent="457200" fontAlgn="auto">
              <a:lnSpc>
                <a:spcPct val="150000"/>
              </a:lnSpc>
            </a:pPr>
            <a:r>
              <a:rPr lang="en-US" altLang="zh-CN" sz="1800" dirty="0">
                <a:solidFill>
                  <a:srgbClr val="31939A"/>
                </a:solidFill>
                <a:latin typeface="+mn-ea"/>
                <a:ea typeface="+mn-ea"/>
                <a:sym typeface="+mn-ea"/>
              </a:rPr>
              <a:t>RAM（Random Access Memory）</a:t>
            </a:r>
            <a:r>
              <a:rPr lang="zh-CN" altLang="en-US" sz="1800">
                <a:solidFill>
                  <a:srgbClr val="000000"/>
                </a:solidFill>
                <a:latin typeface="+mn-ea"/>
                <a:ea typeface="+mn-ea"/>
                <a:cs typeface="宋体" panose="02010600030101010101" pitchFamily="2" charset="-122"/>
                <a:sym typeface="+mn-ea"/>
              </a:rPr>
              <a:t>是随机存储器，可随时读写且速度快，常作为操作系统或正在运行中的程序数据存储的临时媒介。手机常用的内存规格是LPDDR（Low Power Double Data Rate）,中文名为低功率双重数据比率，实现低功耗指定内存同其他设备数据交换的标准。它专门用于移动式电子产品。目前市场上主流的是</a:t>
            </a:r>
            <a:r>
              <a:rPr lang="en-US" altLang="zh-CN" sz="1800">
                <a:solidFill>
                  <a:srgbClr val="000000"/>
                </a:solidFill>
                <a:latin typeface="+mn-ea"/>
                <a:ea typeface="+mn-ea"/>
                <a:cs typeface="宋体" panose="02010600030101010101" pitchFamily="2" charset="-122"/>
                <a:sym typeface="+mn-ea"/>
              </a:rPr>
              <a:t>LPDDR3</a:t>
            </a:r>
            <a:r>
              <a:rPr lang="zh-CN" altLang="en-US" sz="1800">
                <a:solidFill>
                  <a:srgbClr val="000000"/>
                </a:solidFill>
                <a:latin typeface="+mn-ea"/>
                <a:ea typeface="+mn-ea"/>
                <a:cs typeface="宋体" panose="02010600030101010101" pitchFamily="2" charset="-122"/>
                <a:sym typeface="+mn-ea"/>
              </a:rPr>
              <a:t>，新的</a:t>
            </a:r>
            <a:r>
              <a:rPr lang="en-US" altLang="zh-CN" sz="1800">
                <a:solidFill>
                  <a:srgbClr val="000000"/>
                </a:solidFill>
                <a:latin typeface="+mn-ea"/>
                <a:ea typeface="+mn-ea"/>
                <a:cs typeface="宋体" panose="02010600030101010101" pitchFamily="2" charset="-122"/>
                <a:sym typeface="+mn-ea"/>
              </a:rPr>
              <a:t>LPDDR4</a:t>
            </a:r>
            <a:r>
              <a:rPr lang="zh-CN" altLang="en-US" sz="1800">
                <a:solidFill>
                  <a:srgbClr val="000000"/>
                </a:solidFill>
                <a:latin typeface="+mn-ea"/>
                <a:ea typeface="+mn-ea"/>
                <a:cs typeface="宋体" panose="02010600030101010101" pitchFamily="2" charset="-122"/>
                <a:sym typeface="+mn-ea"/>
              </a:rPr>
              <a:t>也有显著的提升，下表列举了它们的规格对比，</a:t>
            </a:r>
            <a:r>
              <a:rPr lang="en-US" altLang="zh-CN" sz="1800">
                <a:solidFill>
                  <a:srgbClr val="000000"/>
                </a:solidFill>
                <a:latin typeface="+mn-ea"/>
                <a:ea typeface="+mn-ea"/>
                <a:cs typeface="宋体" panose="02010600030101010101" pitchFamily="2" charset="-122"/>
                <a:sym typeface="+mn-ea"/>
              </a:rPr>
              <a:t> LPDDR</a:t>
            </a:r>
            <a:r>
              <a:rPr lang="zh-CN" altLang="en-US" sz="1800">
                <a:solidFill>
                  <a:srgbClr val="000000"/>
                </a:solidFill>
                <a:latin typeface="+mn-ea"/>
                <a:ea typeface="+mn-ea"/>
                <a:cs typeface="宋体" panose="02010600030101010101" pitchFamily="2" charset="-122"/>
                <a:sym typeface="+mn-ea"/>
              </a:rPr>
              <a:t>内存规格对比。</a:t>
            </a:r>
            <a:endParaRPr lang="en-US" altLang="zh-CN" sz="1800" dirty="0">
              <a:solidFill>
                <a:schemeClr val="tx1"/>
              </a:solidFill>
            </a:endParaRPr>
          </a:p>
        </p:txBody>
      </p:sp>
      <p:sp>
        <p:nvSpPr>
          <p:cNvPr id="3" name="文本框 2"/>
          <p:cNvSpPr txBox="1"/>
          <p:nvPr>
            <p:custDataLst>
              <p:tags r:id="rId2"/>
            </p:custDataLst>
          </p:nvPr>
        </p:nvSpPr>
        <p:spPr>
          <a:xfrm>
            <a:off x="1076498" y="5236373"/>
            <a:ext cx="10040274" cy="891609"/>
          </a:xfrm>
          <a:prstGeom prst="rect">
            <a:avLst/>
          </a:prstGeom>
        </p:spPr>
        <p:txBody>
          <a:bodyPr vert="horz" lIns="91440" tIns="45720" rIns="91440" bIns="45720" rtlCol="0">
            <a:normAutofit lnSpcReduction="10000"/>
          </a:bodyPr>
          <a:lstStyle>
            <a:defPPr>
              <a:defRPr lang="zh-CN"/>
            </a:defPPr>
            <a:lvl1pPr marR="0" lvl="0" indent="0" algn="just" fontAlgn="auto">
              <a:lnSpc>
                <a:spcPct val="120000"/>
              </a:lnSpc>
              <a:spcBef>
                <a:spcPts val="1000"/>
              </a:spcBef>
              <a:spcAft>
                <a:spcPts val="0"/>
              </a:spcAft>
              <a:buClrTx/>
              <a:buSzTx/>
              <a:buFont typeface="Arial" panose="020B0604020202020204" pitchFamily="34" charset="0"/>
              <a:buNone/>
              <a:defRPr kumimoji="0" sz="2400" b="0" i="0" u="none" strike="noStrike" cap="none" spc="0" normalizeH="0" baseline="0">
                <a:ln>
                  <a:noFill/>
                </a:ln>
                <a:effectLst/>
                <a:uLnTx/>
                <a:uFillTx/>
                <a:latin typeface="Arial" panose="020B0604020202020204"/>
                <a:ea typeface="黑体" panose="02010609060101010101" pitchFamily="49" charset="-122"/>
              </a:defRPr>
            </a:lvl1pPr>
            <a:lvl2pPr marL="685800" indent="-228600">
              <a:lnSpc>
                <a:spcPct val="90000"/>
              </a:lnSpc>
              <a:spcBef>
                <a:spcPts val="500"/>
              </a:spcBef>
              <a:buFont typeface="Arial" panose="020B0604020202020204" pitchFamily="34" charset="0"/>
              <a:buChar char="•"/>
              <a:defRPr sz="2000">
                <a:solidFill>
                  <a:schemeClr val="bg1">
                    <a:lumMod val="85000"/>
                  </a:schemeClr>
                </a:solidFill>
              </a:defRPr>
            </a:lvl2pPr>
            <a:lvl3pPr marL="1143000" indent="-228600">
              <a:lnSpc>
                <a:spcPct val="90000"/>
              </a:lnSpc>
              <a:spcBef>
                <a:spcPts val="500"/>
              </a:spcBef>
              <a:buFont typeface="Arial" panose="020B0604020202020204" pitchFamily="34" charset="0"/>
              <a:buChar char="•"/>
              <a:defRPr>
                <a:solidFill>
                  <a:schemeClr val="bg1">
                    <a:lumMod val="85000"/>
                  </a:schemeClr>
                </a:solidFill>
              </a:defRPr>
            </a:lvl3pPr>
            <a:lvl4pPr marL="1600200" indent="-228600">
              <a:lnSpc>
                <a:spcPct val="90000"/>
              </a:lnSpc>
              <a:spcBef>
                <a:spcPts val="500"/>
              </a:spcBef>
              <a:buFont typeface="Arial" panose="020B0604020202020204" pitchFamily="34" charset="0"/>
              <a:buChar char="•"/>
              <a:defRPr>
                <a:solidFill>
                  <a:schemeClr val="bg1">
                    <a:lumMod val="85000"/>
                  </a:schemeClr>
                </a:solidFill>
              </a:defRPr>
            </a:lvl4pPr>
            <a:lvl5pPr marL="2057400" indent="-228600">
              <a:lnSpc>
                <a:spcPct val="90000"/>
              </a:lnSpc>
              <a:spcBef>
                <a:spcPts val="500"/>
              </a:spcBef>
              <a:buFont typeface="Arial" panose="020B0604020202020204" pitchFamily="34" charset="0"/>
              <a:buChar char="•"/>
              <a:defRPr>
                <a:solidFill>
                  <a:schemeClr val="bg1">
                    <a:lumMod val="85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indent="457200" algn="l">
              <a:lnSpc>
                <a:spcPct val="150000"/>
              </a:lnSpc>
            </a:pPr>
            <a:r>
              <a:rPr lang="zh-CN" altLang="en-US" sz="1800">
                <a:solidFill>
                  <a:srgbClr val="000000"/>
                </a:solidFill>
                <a:latin typeface="+mn-ea"/>
                <a:ea typeface="+mn-ea"/>
                <a:cs typeface="宋体" panose="02010600030101010101" pitchFamily="2" charset="-122"/>
                <a:sym typeface="+mn-ea"/>
              </a:rPr>
              <a:t>同电脑上所使用的内存条一样，</a:t>
            </a:r>
            <a:r>
              <a:rPr lang="en-US" altLang="zh-CN" sz="1800">
                <a:solidFill>
                  <a:srgbClr val="000000"/>
                </a:solidFill>
                <a:latin typeface="+mn-ea"/>
                <a:ea typeface="+mn-ea"/>
                <a:cs typeface="宋体" panose="02010600030101010101" pitchFamily="2" charset="-122"/>
                <a:sym typeface="+mn-ea"/>
              </a:rPr>
              <a:t>RAM</a:t>
            </a:r>
            <a:r>
              <a:rPr lang="zh-CN" altLang="en-US" sz="1800">
                <a:solidFill>
                  <a:srgbClr val="000000"/>
                </a:solidFill>
                <a:latin typeface="+mn-ea"/>
                <a:ea typeface="+mn-ea"/>
                <a:cs typeface="宋体" panose="02010600030101010101" pitchFamily="2" charset="-122"/>
                <a:sym typeface="+mn-ea"/>
              </a:rPr>
              <a:t>越大，手机运行速度更快，多任务机制更流畅。功耗的控制显然也有提升，速度也更快。</a:t>
            </a:r>
            <a:endParaRPr lang="zh-CN" altLang="en-US" sz="1800">
              <a:latin typeface="+mn-ea"/>
              <a:ea typeface="+mn-ea"/>
            </a:endParaRPr>
          </a:p>
          <a:p>
            <a:endParaRPr lang="zh-CN" altLang="en-US" sz="1800" dirty="0">
              <a:latin typeface="+mn-lt"/>
              <a:ea typeface="+mn-ea"/>
            </a:endParaRPr>
          </a:p>
        </p:txBody>
      </p:sp>
      <p:graphicFrame>
        <p:nvGraphicFramePr>
          <p:cNvPr id="5" name="表格 4"/>
          <p:cNvGraphicFramePr/>
          <p:nvPr/>
        </p:nvGraphicFramePr>
        <p:xfrm>
          <a:off x="1817370" y="3303905"/>
          <a:ext cx="8557260" cy="1648460"/>
        </p:xfrm>
        <a:graphic>
          <a:graphicData uri="http://schemas.openxmlformats.org/drawingml/2006/table">
            <a:tbl>
              <a:tblPr firstRow="1" bandRow="1">
                <a:tableStyleId>{5940675A-B579-460E-94D1-54222C63F5DA}</a:tableStyleId>
              </a:tblPr>
              <a:tblGrid>
                <a:gridCol w="2102485"/>
                <a:gridCol w="2218055"/>
                <a:gridCol w="2220595"/>
                <a:gridCol w="2016125"/>
              </a:tblGrid>
              <a:tr h="412115">
                <a:tc>
                  <a:txBody>
                    <a:bodyPr/>
                    <a:p>
                      <a:pPr indent="0" algn="ctr">
                        <a:buNone/>
                      </a:pPr>
                      <a:r>
                        <a:rPr lang="zh-CN" altLang="en-US" sz="1600" b="0">
                          <a:solidFill>
                            <a:srgbClr val="000000"/>
                          </a:solidFill>
                          <a:latin typeface="+mn-ea"/>
                          <a:cs typeface="宋体" panose="02010600030101010101" pitchFamily="2" charset="-122"/>
                        </a:rPr>
                        <a:t>内存型号</a:t>
                      </a:r>
                      <a:endParaRPr lang="zh-CN" altLang="en-US" sz="1600" b="0">
                        <a:solidFill>
                          <a:srgbClr val="000000"/>
                        </a:solidFill>
                        <a:latin typeface="+mn-ea"/>
                        <a:cs typeface="宋体" panose="02010600030101010101" pitchFamily="2"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zh-CN" sz="1600" b="0">
                          <a:solidFill>
                            <a:srgbClr val="000000"/>
                          </a:solidFill>
                          <a:latin typeface="+mn-ea"/>
                          <a:cs typeface="宋体" panose="02010600030101010101" pitchFamily="2" charset="-122"/>
                        </a:rPr>
                        <a:t>LPDDR2</a:t>
                      </a:r>
                      <a:endParaRPr lang="en-US" altLang="zh-CN" sz="1600" b="0">
                        <a:solidFill>
                          <a:srgbClr val="000000"/>
                        </a:solidFill>
                        <a:latin typeface="+mn-ea"/>
                        <a:cs typeface="宋体" panose="02010600030101010101" pitchFamily="2" charset="-122"/>
                      </a:endParaRPr>
                    </a:p>
                  </a:txBody>
                  <a:tcPr marL="0" marR="0" marT="0" marB="1" vert="horz" anchor="t">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zh-CN" sz="1600" b="0">
                          <a:solidFill>
                            <a:srgbClr val="000000"/>
                          </a:solidFill>
                          <a:latin typeface="+mn-ea"/>
                          <a:cs typeface="宋体" panose="02010600030101010101" pitchFamily="2" charset="-122"/>
                        </a:rPr>
                        <a:t>LPDDR3</a:t>
                      </a:r>
                      <a:endParaRPr lang="en-US" altLang="zh-CN" sz="1600" b="0">
                        <a:solidFill>
                          <a:srgbClr val="000000"/>
                        </a:solidFill>
                        <a:latin typeface="+mn-ea"/>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zh-CN" sz="1600" b="0">
                          <a:solidFill>
                            <a:srgbClr val="000000"/>
                          </a:solidFill>
                          <a:latin typeface="+mn-ea"/>
                          <a:cs typeface="宋体" panose="02010600030101010101" pitchFamily="2" charset="-122"/>
                        </a:rPr>
                        <a:t>LPDDR4</a:t>
                      </a:r>
                      <a:endParaRPr lang="en-US" altLang="zh-CN" sz="1600" b="0">
                        <a:solidFill>
                          <a:srgbClr val="000000"/>
                        </a:solidFill>
                        <a:latin typeface="+mn-ea"/>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12115">
                <a:tc>
                  <a:txBody>
                    <a:bodyPr/>
                    <a:p>
                      <a:pPr indent="0" algn="ctr">
                        <a:buNone/>
                      </a:pPr>
                      <a:r>
                        <a:rPr lang="zh-CN" altLang="en-US" sz="1600" b="0">
                          <a:solidFill>
                            <a:srgbClr val="000000"/>
                          </a:solidFill>
                          <a:latin typeface="+mn-ea"/>
                          <a:cs typeface="宋体" panose="02010600030101010101" pitchFamily="2" charset="-122"/>
                        </a:rPr>
                        <a:t>时钟频率</a:t>
                      </a:r>
                      <a:endParaRPr lang="zh-CN" altLang="en-US" sz="1600" b="0">
                        <a:solidFill>
                          <a:srgbClr val="000000"/>
                        </a:solidFill>
                        <a:latin typeface="+mn-ea"/>
                        <a:cs typeface="宋体" panose="02010600030101010101" pitchFamily="2"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zh-CN" sz="1600" b="0">
                          <a:solidFill>
                            <a:srgbClr val="000000"/>
                          </a:solidFill>
                          <a:latin typeface="+mn-ea"/>
                          <a:cs typeface="宋体" panose="02010600030101010101" pitchFamily="2" charset="-122"/>
                        </a:rPr>
                        <a:t>400MHz</a:t>
                      </a:r>
                      <a:endParaRPr lang="en-US" altLang="zh-CN" sz="1600" b="0">
                        <a:solidFill>
                          <a:srgbClr val="000000"/>
                        </a:solidFill>
                        <a:latin typeface="+mn-ea"/>
                        <a:cs typeface="宋体" panose="02010600030101010101" pitchFamily="2" charset="-122"/>
                      </a:endParaRPr>
                    </a:p>
                  </a:txBody>
                  <a:tcPr marL="0" marR="0" marT="0" marB="1" vert="horz" anchor="t">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zh-CN" sz="1600" b="0">
                          <a:solidFill>
                            <a:srgbClr val="000000"/>
                          </a:solidFill>
                          <a:latin typeface="+mn-ea"/>
                          <a:cs typeface="宋体" panose="02010600030101010101" pitchFamily="2" charset="-122"/>
                        </a:rPr>
                        <a:t>800MHz</a:t>
                      </a:r>
                      <a:endParaRPr lang="en-US" altLang="zh-CN" sz="1600" b="0">
                        <a:solidFill>
                          <a:srgbClr val="000000"/>
                        </a:solidFill>
                        <a:latin typeface="+mn-ea"/>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zh-CN" sz="1600" b="0">
                          <a:solidFill>
                            <a:srgbClr val="000000"/>
                          </a:solidFill>
                          <a:latin typeface="+mn-ea"/>
                          <a:cs typeface="宋体" panose="02010600030101010101" pitchFamily="2" charset="-122"/>
                        </a:rPr>
                        <a:t>1600MHz</a:t>
                      </a:r>
                      <a:endParaRPr lang="en-US" altLang="zh-CN" sz="1600" b="0">
                        <a:solidFill>
                          <a:srgbClr val="000000"/>
                        </a:solidFill>
                        <a:latin typeface="+mn-ea"/>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12115">
                <a:tc>
                  <a:txBody>
                    <a:bodyPr/>
                    <a:p>
                      <a:pPr indent="0" algn="ctr">
                        <a:buNone/>
                      </a:pPr>
                      <a:r>
                        <a:rPr lang="zh-CN" altLang="en-US" sz="1600" b="0">
                          <a:solidFill>
                            <a:srgbClr val="000000"/>
                          </a:solidFill>
                          <a:latin typeface="+mn-ea"/>
                          <a:cs typeface="宋体" panose="02010600030101010101" pitchFamily="2" charset="-122"/>
                        </a:rPr>
                        <a:t>带宽</a:t>
                      </a:r>
                      <a:endParaRPr lang="zh-CN" altLang="en-US" sz="1600" b="0">
                        <a:solidFill>
                          <a:srgbClr val="000000"/>
                        </a:solidFill>
                        <a:latin typeface="+mn-ea"/>
                        <a:cs typeface="宋体" panose="02010600030101010101" pitchFamily="2"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zh-CN" sz="1600" b="0">
                          <a:solidFill>
                            <a:srgbClr val="000000"/>
                          </a:solidFill>
                          <a:latin typeface="+mn-ea"/>
                          <a:cs typeface="宋体" panose="02010600030101010101" pitchFamily="2" charset="-122"/>
                        </a:rPr>
                        <a:t>6.4GB/s</a:t>
                      </a:r>
                      <a:endParaRPr lang="en-US" altLang="zh-CN" sz="1600" b="0">
                        <a:solidFill>
                          <a:srgbClr val="000000"/>
                        </a:solidFill>
                        <a:latin typeface="+mn-ea"/>
                        <a:cs typeface="宋体" panose="02010600030101010101" pitchFamily="2" charset="-122"/>
                      </a:endParaRPr>
                    </a:p>
                  </a:txBody>
                  <a:tcPr marL="0" marR="0" marT="0" marB="1" vert="horz" anchor="t">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zh-CN" sz="1600" b="0">
                          <a:solidFill>
                            <a:srgbClr val="000000"/>
                          </a:solidFill>
                          <a:latin typeface="+mn-ea"/>
                          <a:cs typeface="宋体" panose="02010600030101010101" pitchFamily="2" charset="-122"/>
                        </a:rPr>
                        <a:t>12.8GB/s</a:t>
                      </a:r>
                      <a:endParaRPr lang="en-US" altLang="zh-CN" sz="1600" b="0">
                        <a:solidFill>
                          <a:srgbClr val="000000"/>
                        </a:solidFill>
                        <a:latin typeface="+mn-ea"/>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zh-CN" sz="1600" b="0">
                          <a:solidFill>
                            <a:srgbClr val="000000"/>
                          </a:solidFill>
                          <a:latin typeface="+mn-ea"/>
                          <a:cs typeface="宋体" panose="02010600030101010101" pitchFamily="2" charset="-122"/>
                        </a:rPr>
                        <a:t>25.6</a:t>
                      </a:r>
                      <a:r>
                        <a:rPr lang="en-US" altLang="zh-CN" sz="1600" b="0">
                          <a:latin typeface="+mn-ea"/>
                          <a:cs typeface="Calibri" panose="020F0502020204030204" charset="0"/>
                        </a:rPr>
                        <a:t> </a:t>
                      </a:r>
                      <a:r>
                        <a:rPr lang="en-US" altLang="zh-CN" sz="1600" b="0">
                          <a:solidFill>
                            <a:srgbClr val="000000"/>
                          </a:solidFill>
                          <a:latin typeface="+mn-ea"/>
                          <a:cs typeface="宋体" panose="02010600030101010101" pitchFamily="2" charset="-122"/>
                        </a:rPr>
                        <a:t>GB/s</a:t>
                      </a:r>
                      <a:endParaRPr lang="en-US" altLang="zh-CN" sz="1600" b="0">
                        <a:solidFill>
                          <a:srgbClr val="000000"/>
                        </a:solidFill>
                        <a:latin typeface="+mn-ea"/>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12115">
                <a:tc>
                  <a:txBody>
                    <a:bodyPr/>
                    <a:p>
                      <a:pPr indent="0" algn="ctr">
                        <a:buNone/>
                      </a:pPr>
                      <a:r>
                        <a:rPr lang="zh-CN" altLang="en-US" sz="1600" b="0">
                          <a:solidFill>
                            <a:srgbClr val="000000"/>
                          </a:solidFill>
                          <a:latin typeface="+mn-ea"/>
                          <a:cs typeface="宋体" panose="02010600030101010101" pitchFamily="2" charset="-122"/>
                        </a:rPr>
                        <a:t>工作电压</a:t>
                      </a:r>
                      <a:endParaRPr lang="zh-CN" altLang="en-US" sz="1600" b="0">
                        <a:solidFill>
                          <a:srgbClr val="000000"/>
                        </a:solidFill>
                        <a:latin typeface="+mn-ea"/>
                        <a:cs typeface="宋体" panose="02010600030101010101" pitchFamily="2"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zh-CN" sz="1600" b="0">
                          <a:solidFill>
                            <a:srgbClr val="000000"/>
                          </a:solidFill>
                          <a:latin typeface="+mn-ea"/>
                          <a:cs typeface="宋体" panose="02010600030101010101" pitchFamily="2" charset="-122"/>
                        </a:rPr>
                        <a:t>1.2V</a:t>
                      </a:r>
                      <a:endParaRPr lang="en-US" altLang="zh-CN" sz="1600" b="0">
                        <a:solidFill>
                          <a:srgbClr val="000000"/>
                        </a:solidFill>
                        <a:latin typeface="+mn-ea"/>
                        <a:cs typeface="宋体" panose="02010600030101010101" pitchFamily="2" charset="-122"/>
                      </a:endParaRPr>
                    </a:p>
                  </a:txBody>
                  <a:tcPr marL="0" marR="0" marT="0" marB="1" vert="horz" anchor="t">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zh-CN" sz="1600" b="0">
                          <a:solidFill>
                            <a:srgbClr val="000000"/>
                          </a:solidFill>
                          <a:latin typeface="+mn-ea"/>
                          <a:cs typeface="宋体" panose="02010600030101010101" pitchFamily="2" charset="-122"/>
                        </a:rPr>
                        <a:t>1.2V</a:t>
                      </a:r>
                      <a:endParaRPr lang="en-US" altLang="zh-CN" sz="1600" b="0">
                        <a:solidFill>
                          <a:srgbClr val="000000"/>
                        </a:solidFill>
                        <a:latin typeface="+mn-ea"/>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zh-CN" sz="1600" b="0">
                          <a:solidFill>
                            <a:srgbClr val="000000"/>
                          </a:solidFill>
                          <a:latin typeface="+mn-ea"/>
                          <a:cs typeface="宋体" panose="02010600030101010101" pitchFamily="2" charset="-122"/>
                        </a:rPr>
                        <a:t>1.1V</a:t>
                      </a:r>
                      <a:endParaRPr lang="en-US" altLang="zh-CN" sz="1600" b="0">
                        <a:solidFill>
                          <a:srgbClr val="000000"/>
                        </a:solidFill>
                        <a:latin typeface="+mn-ea"/>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pic>
        <p:nvPicPr>
          <p:cNvPr id="6" name="图片 5" descr="20149309313"/>
          <p:cNvPicPr>
            <a:picLocks noChangeAspect="1"/>
          </p:cNvPicPr>
          <p:nvPr/>
        </p:nvPicPr>
        <p:blipFill>
          <a:blip r:embed="rId3"/>
          <a:stretch>
            <a:fillRect/>
          </a:stretch>
        </p:blipFill>
        <p:spPr>
          <a:xfrm>
            <a:off x="9034145" y="635"/>
            <a:ext cx="2990300" cy="900007"/>
          </a:xfrm>
          <a:prstGeom prst="rect">
            <a:avLst/>
          </a:prstGeom>
        </p:spPr>
      </p:pic>
    </p:spTree>
    <p:custDataLst>
      <p:tags r:id="rId4"/>
    </p:custData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linds(horizont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内容占位符 3"/>
          <p:cNvSpPr>
            <a:spLocks noGrp="1"/>
          </p:cNvSpPr>
          <p:nvPr>
            <p:custDataLst>
              <p:tags r:id="rId1"/>
            </p:custDataLst>
          </p:nvPr>
        </p:nvSpPr>
        <p:spPr>
          <a:xfrm>
            <a:off x="860425" y="1300480"/>
            <a:ext cx="5181600" cy="36055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446405" fontAlgn="auto">
              <a:lnSpc>
                <a:spcPct val="150000"/>
              </a:lnSpc>
            </a:pPr>
            <a:r>
              <a:rPr lang="en-US" altLang="zh-CN" sz="1800" dirty="0">
                <a:solidFill>
                  <a:schemeClr val="tx2">
                    <a:lumMod val="50000"/>
                  </a:schemeClr>
                </a:solidFill>
                <a:latin typeface="+mn-ea"/>
              </a:rPr>
              <a:t>ROM（Read-Only Memory）</a:t>
            </a:r>
            <a:r>
              <a:rPr lang="en-US" altLang="zh-CN" sz="1800" dirty="0">
                <a:latin typeface="+mn-ea"/>
              </a:rPr>
              <a:t>是只读存储器，又称闪存。顾名思义，就是这样的存储器只能读，不能像RAM一样可以随时读和写。它只允许在生产出来之后有一次写的机会，数据一旦写入则不可更改。它的另外一个特点是存储器断电后里面的数据不丢失，可以存放成百上千年。手机ROM指的是存放手机固件代码的存储器。</a:t>
            </a:r>
            <a:endParaRPr lang="en-US" altLang="zh-CN" sz="1800" dirty="0">
              <a:latin typeface="+mn-ea"/>
            </a:endParaRPr>
          </a:p>
        </p:txBody>
      </p:sp>
      <p:pic>
        <p:nvPicPr>
          <p:cNvPr id="7" name="图片 6"/>
          <p:cNvPicPr>
            <a:picLocks noChangeAspect="1"/>
          </p:cNvPicPr>
          <p:nvPr/>
        </p:nvPicPr>
        <p:blipFill>
          <a:blip r:embed="rId2"/>
          <a:stretch>
            <a:fillRect/>
          </a:stretch>
        </p:blipFill>
        <p:spPr>
          <a:xfrm>
            <a:off x="6978015" y="1452245"/>
            <a:ext cx="3812540" cy="3240405"/>
          </a:xfrm>
          <a:prstGeom prst="rect">
            <a:avLst/>
          </a:prstGeom>
        </p:spPr>
      </p:pic>
      <p:sp>
        <p:nvSpPr>
          <p:cNvPr id="8" name="文本框 7"/>
          <p:cNvSpPr txBox="1"/>
          <p:nvPr/>
        </p:nvSpPr>
        <p:spPr>
          <a:xfrm>
            <a:off x="8517890" y="4764405"/>
            <a:ext cx="1493520" cy="337185"/>
          </a:xfrm>
          <a:prstGeom prst="rect">
            <a:avLst/>
          </a:prstGeom>
          <a:noFill/>
        </p:spPr>
        <p:txBody>
          <a:bodyPr wrap="square" rtlCol="0">
            <a:spAutoFit/>
          </a:bodyPr>
          <a:p>
            <a:r>
              <a:rPr lang="en-US" altLang="zh-CN" sz="1600">
                <a:latin typeface="+mn-ea"/>
              </a:rPr>
              <a:t>ROM </a:t>
            </a:r>
            <a:r>
              <a:rPr lang="zh-CN" altLang="en-US" sz="1600">
                <a:latin typeface="+mn-ea"/>
              </a:rPr>
              <a:t>图标</a:t>
            </a:r>
            <a:endParaRPr lang="zh-CN" altLang="en-US" sz="1600">
              <a:latin typeface="+mn-ea"/>
            </a:endParaRPr>
          </a:p>
        </p:txBody>
      </p:sp>
      <p:pic>
        <p:nvPicPr>
          <p:cNvPr id="9" name="图片 8" descr="20149309313"/>
          <p:cNvPicPr>
            <a:picLocks noChangeAspect="1"/>
          </p:cNvPicPr>
          <p:nvPr/>
        </p:nvPicPr>
        <p:blipFill>
          <a:blip r:embed="rId3"/>
          <a:stretch>
            <a:fillRect/>
          </a:stretch>
        </p:blipFill>
        <p:spPr>
          <a:xfrm>
            <a:off x="9034145" y="635"/>
            <a:ext cx="2990300" cy="900007"/>
          </a:xfrm>
          <a:prstGeom prst="rect">
            <a:avLst/>
          </a:prstGeom>
        </p:spPr>
      </p:pic>
    </p:spTree>
    <p:custDataLst>
      <p:tags r:id="rId4"/>
    </p:custData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par>
                          <p:cTn id="8" fill="hold">
                            <p:stCondLst>
                              <p:cond delay="500"/>
                            </p:stCondLst>
                            <p:childTnLst>
                              <p:par>
                                <p:cTn id="9" presetID="49" presetClass="entr" presetSubtype="0" decel="10000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 calcmode="lin" valueType="num">
                                      <p:cBhvr>
                                        <p:cTn id="13" dur="500" fill="hold"/>
                                        <p:tgtEl>
                                          <p:spTgt spid="7"/>
                                        </p:tgtEl>
                                        <p:attrNameLst>
                                          <p:attrName>style.rotation</p:attrName>
                                        </p:attrNameLst>
                                      </p:cBhvr>
                                      <p:tavLst>
                                        <p:tav tm="0">
                                          <p:val>
                                            <p:fltVal val="360"/>
                                          </p:val>
                                        </p:tav>
                                        <p:tav tm="100000">
                                          <p:val>
                                            <p:fltVal val="0"/>
                                          </p:val>
                                        </p:tav>
                                      </p:tavLst>
                                    </p:anim>
                                    <p:animEffect transition="in" filter="fade">
                                      <p:cBhvr>
                                        <p:cTn id="14" dur="500"/>
                                        <p:tgtEl>
                                          <p:spTgt spid="7"/>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tags/tag1.xml><?xml version="1.0" encoding="utf-8"?>
<p:tagLst xmlns:p="http://schemas.openxmlformats.org/presentationml/2006/main">
  <p:tag name="KSO_WM_TAG_VERSION" val="1.0"/>
  <p:tag name="KSO_WM_TEMPLATE_CATEGORY" val="custom"/>
  <p:tag name="KSO_WM_TEMPLATE_INDEX" val="20185051"/>
</p:tagLst>
</file>

<file path=ppt/tags/tag10.xml><?xml version="1.0" encoding="utf-8"?>
<p:tagLst xmlns:p="http://schemas.openxmlformats.org/presentationml/2006/main">
  <p:tag name="KSO_WM_TEMPLATE_CATEGORY" val="custom"/>
  <p:tag name="KSO_WM_TEMPLATE_INDEX" val="20185051"/>
  <p:tag name="KSO_WM_UNIT_TYPE" val="a"/>
  <p:tag name="KSO_WM_UNIT_INDEX" val="1"/>
  <p:tag name="KSO_WM_UNIT_ID" val="custom20185051_8*a*1"/>
  <p:tag name="KSO_WM_UNIT_LAYERLEVEL" val="1"/>
  <p:tag name="KSO_WM_UNIT_VALUE" val="25"/>
  <p:tag name="KSO_WM_UNIT_ISCONTENTSTITLE" val="0"/>
  <p:tag name="KSO_WM_UNIT_HIGHLIGHT" val="0"/>
  <p:tag name="KSO_WM_UNIT_COMPATIBLE" val="0"/>
  <p:tag name="KSO_WM_UNIT_CLEAR" val="0"/>
  <p:tag name="KSO_WM_BEAUTIFY_FLAG" val="#wm#"/>
  <p:tag name="KSO_WM_TAG_VERSION" val="1.0"/>
  <p:tag name="KSO_WM_UNIT_PRESET_TEXT" val="LOREM IPSUM DOLOR"/>
</p:tagLst>
</file>

<file path=ppt/tags/tag100.xml><?xml version="1.0" encoding="utf-8"?>
<p:tagLst xmlns:p="http://schemas.openxmlformats.org/presentationml/2006/main">
  <p:tag name="KSO_WM_TAG_VERSION" val="1.0"/>
  <p:tag name="KSO_WM_BEAUTIFY_FLAG" val="#wm#"/>
  <p:tag name="KSO_WM_TEMPLATE_CATEGORY" val="diagram"/>
  <p:tag name="KSO_WM_TEMPLATE_INDEX" val="160218"/>
  <p:tag name="KSO_WM_UNIT_TYPE" val="l_h_a"/>
  <p:tag name="KSO_WM_UNIT_INDEX" val="1_1_1"/>
  <p:tag name="KSO_WM_UNIT_ID" val="diagram160218_2*l_h_a*1_1_1"/>
  <p:tag name="KSO_WM_UNIT_CLEAR" val="1"/>
  <p:tag name="KSO_WM_UNIT_LAYERLEVEL" val="1_1_1"/>
  <p:tag name="KSO_WM_UNIT_VALUE" val="9"/>
  <p:tag name="KSO_WM_UNIT_HIGHLIGHT" val="0"/>
  <p:tag name="KSO_WM_UNIT_COMPATIBLE" val="0"/>
  <p:tag name="KSO_WM_UNIT_PRESET_TEXT_INDEX" val="3"/>
  <p:tag name="KSO_WM_UNIT_PRESET_TEXT_LEN" val="12"/>
  <p:tag name="KSO_WM_DIAGRAM_GROUP_CODE" val="l1-1"/>
  <p:tag name="KSO_WM_UNIT_TEXT_FILL_FORE_SCHEMECOLOR_INDEX" val="5"/>
  <p:tag name="KSO_WM_UNIT_TEXT_FILL_TYPE" val="1"/>
</p:tagLst>
</file>

<file path=ppt/tags/tag101.xml><?xml version="1.0" encoding="utf-8"?>
<p:tagLst xmlns:p="http://schemas.openxmlformats.org/presentationml/2006/main">
  <p:tag name="KSO_WM_TAG_VERSION" val="1.0"/>
  <p:tag name="KSO_WM_BEAUTIFY_FLAG" val="#wm#"/>
  <p:tag name="KSO_WM_TEMPLATE_CATEGORY" val="diagram"/>
  <p:tag name="KSO_WM_TEMPLATE_INDEX" val="160218"/>
  <p:tag name="KSO_WM_UNIT_TYPE" val="l_h_f"/>
  <p:tag name="KSO_WM_UNIT_INDEX" val="1_1_1"/>
  <p:tag name="KSO_WM_UNIT_ID" val="diagram160218_2*l_h_f*1_1_1"/>
  <p:tag name="KSO_WM_UNIT_CLEAR" val="1"/>
  <p:tag name="KSO_WM_UNIT_LAYERLEVEL" val="1_1_1"/>
  <p:tag name="KSO_WM_UNIT_VALUE" val="14"/>
  <p:tag name="KSO_WM_UNIT_HIGHLIGHT" val="0"/>
  <p:tag name="KSO_WM_UNIT_COMPATIBLE" val="0"/>
  <p:tag name="KSO_WM_UNIT_PRESET_TEXT_INDEX" val="4"/>
  <p:tag name="KSO_WM_UNIT_PRESET_TEXT_LEN" val="18"/>
  <p:tag name="KSO_WM_DIAGRAM_GROUP_CODE" val="l1-1"/>
  <p:tag name="KSO_WM_UNIT_TEXT_FILL_FORE_SCHEMECOLOR_INDEX" val="5"/>
  <p:tag name="KSO_WM_UNIT_TEXT_FILL_TYPE" val="1"/>
</p:tagLst>
</file>

<file path=ppt/tags/tag102.xml><?xml version="1.0" encoding="utf-8"?>
<p:tagLst xmlns:p="http://schemas.openxmlformats.org/presentationml/2006/main">
  <p:tag name="KSO_WM_TAG_VERSION" val="1.0"/>
  <p:tag name="KSO_WM_BEAUTIFY_FLAG" val="#wm#"/>
  <p:tag name="KSO_WM_UNIT_TYPE" val="i"/>
  <p:tag name="KSO_WM_UNIT_ID" val="diagram160218_2*i*12"/>
  <p:tag name="KSO_WM_TEMPLATE_CATEGORY" val="diagram"/>
  <p:tag name="KSO_WM_TEMPLATE_INDEX" val="160218"/>
  <p:tag name="KSO_WM_UNIT_INDEX" val="12"/>
</p:tagLst>
</file>

<file path=ppt/tags/tag103.xml><?xml version="1.0" encoding="utf-8"?>
<p:tagLst xmlns:p="http://schemas.openxmlformats.org/presentationml/2006/main">
  <p:tag name="KSO_WM_TAG_VERSION" val="1.0"/>
  <p:tag name="KSO_WM_BEAUTIFY_FLAG" val="#wm#"/>
  <p:tag name="KSO_WM_TEMPLATE_CATEGORY" val="diagram"/>
  <p:tag name="KSO_WM_TEMPLATE_INDEX" val="160218"/>
  <p:tag name="KSO_WM_UNIT_TYPE" val="l_i"/>
  <p:tag name="KSO_WM_UNIT_INDEX" val="1_8"/>
  <p:tag name="KSO_WM_UNIT_ID" val="diagram160218_2*l_i*1_8"/>
  <p:tag name="KSO_WM_UNIT_CLEAR" val="1"/>
  <p:tag name="KSO_WM_UNIT_LAYERLEVEL" val="1_1"/>
  <p:tag name="KSO_WM_DIAGRAM_GROUP_CODE" val="l1-1"/>
  <p:tag name="KSO_WM_UNIT_FILL_FORE_SCHEMECOLOR_INDEX" val="6"/>
  <p:tag name="KSO_WM_UNIT_FILL_TYPE" val="1"/>
</p:tagLst>
</file>

<file path=ppt/tags/tag104.xml><?xml version="1.0" encoding="utf-8"?>
<p:tagLst xmlns:p="http://schemas.openxmlformats.org/presentationml/2006/main">
  <p:tag name="KSO_WM_TAG_VERSION" val="1.0"/>
  <p:tag name="KSO_WM_BEAUTIFY_FLAG" val="#wm#"/>
  <p:tag name="KSO_WM_TEMPLATE_CATEGORY" val="diagram"/>
  <p:tag name="KSO_WM_TEMPLATE_INDEX" val="160218"/>
  <p:tag name="KSO_WM_UNIT_TYPE" val="l_i"/>
  <p:tag name="KSO_WM_UNIT_INDEX" val="1_9"/>
  <p:tag name="KSO_WM_UNIT_ID" val="diagram160218_2*l_i*1_9"/>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105.xml><?xml version="1.0" encoding="utf-8"?>
<p:tagLst xmlns:p="http://schemas.openxmlformats.org/presentationml/2006/main">
  <p:tag name="KSO_WM_TAG_VERSION" val="1.0"/>
  <p:tag name="KSO_WM_BEAUTIFY_FLAG" val="#wm#"/>
  <p:tag name="KSO_WM_TEMPLATE_CATEGORY" val="diagram"/>
  <p:tag name="KSO_WM_TEMPLATE_INDEX" val="160218"/>
  <p:tag name="KSO_WM_UNIT_TYPE" val="l_i"/>
  <p:tag name="KSO_WM_UNIT_INDEX" val="1_10"/>
  <p:tag name="KSO_WM_UNIT_ID" val="diagram160218_2*l_i*1_10"/>
  <p:tag name="KSO_WM_UNIT_CLEAR" val="1"/>
  <p:tag name="KSO_WM_UNIT_LAYERLEVEL" val="1_1"/>
  <p:tag name="KSO_WM_DIAGRAM_GROUP_CODE" val="l1-1"/>
  <p:tag name="KSO_WM_UNIT_FILL_FORE_SCHEMECOLOR_INDEX" val="6"/>
  <p:tag name="KSO_WM_UNIT_FILL_TYPE" val="1"/>
</p:tagLst>
</file>

<file path=ppt/tags/tag106.xml><?xml version="1.0" encoding="utf-8"?>
<p:tagLst xmlns:p="http://schemas.openxmlformats.org/presentationml/2006/main">
  <p:tag name="KSO_WM_TAG_VERSION" val="1.0"/>
  <p:tag name="KSO_WM_BEAUTIFY_FLAG" val="#wm#"/>
  <p:tag name="KSO_WM_TEMPLATE_CATEGORY" val="diagram"/>
  <p:tag name="KSO_WM_TEMPLATE_INDEX" val="160218"/>
  <p:tag name="KSO_WM_UNIT_TYPE" val="l_i"/>
  <p:tag name="KSO_WM_UNIT_INDEX" val="1_11"/>
  <p:tag name="KSO_WM_UNIT_ID" val="diagram160218_2*l_i*1_11"/>
  <p:tag name="KSO_WM_UNIT_CLEAR" val="1"/>
  <p:tag name="KSO_WM_UNIT_LAYERLEVEL" val="1_1"/>
  <p:tag name="KSO_WM_DIAGRAM_GROUP_CODE" val="l1-1"/>
  <p:tag name="KSO_WM_UNIT_FILL_FORE_SCHEMECOLOR_INDEX" val="6"/>
  <p:tag name="KSO_WM_UNIT_FILL_TYPE" val="1"/>
</p:tagLst>
</file>

<file path=ppt/tags/tag107.xml><?xml version="1.0" encoding="utf-8"?>
<p:tagLst xmlns:p="http://schemas.openxmlformats.org/presentationml/2006/main">
  <p:tag name="KSO_WM_TAG_VERSION" val="1.0"/>
  <p:tag name="KSO_WM_BEAUTIFY_FLAG" val="#wm#"/>
  <p:tag name="KSO_WM_TEMPLATE_CATEGORY" val="diagram"/>
  <p:tag name="KSO_WM_TEMPLATE_INDEX" val="160218"/>
  <p:tag name="KSO_WM_UNIT_TYPE" val="l_i"/>
  <p:tag name="KSO_WM_UNIT_INDEX" val="1_12"/>
  <p:tag name="KSO_WM_UNIT_ID" val="diagram160218_2*l_i*1_12"/>
  <p:tag name="KSO_WM_UNIT_CLEAR" val="1"/>
  <p:tag name="KSO_WM_UNIT_LAYERLEVEL" val="1_1"/>
  <p:tag name="KSO_WM_DIAGRAM_GROUP_CODE" val="l1-1"/>
  <p:tag name="KSO_WM_UNIT_FILL_FORE_SCHEMECOLOR_INDEX" val="6"/>
  <p:tag name="KSO_WM_UNIT_FILL_TYPE" val="1"/>
</p:tagLst>
</file>

<file path=ppt/tags/tag108.xml><?xml version="1.0" encoding="utf-8"?>
<p:tagLst xmlns:p="http://schemas.openxmlformats.org/presentationml/2006/main">
  <p:tag name="KSO_WM_TAG_VERSION" val="1.0"/>
  <p:tag name="KSO_WM_BEAUTIFY_FLAG" val="#wm#"/>
  <p:tag name="KSO_WM_TEMPLATE_CATEGORY" val="diagram"/>
  <p:tag name="KSO_WM_TEMPLATE_INDEX" val="160218"/>
  <p:tag name="KSO_WM_UNIT_TYPE" val="l_i"/>
  <p:tag name="KSO_WM_UNIT_INDEX" val="1_13"/>
  <p:tag name="KSO_WM_UNIT_ID" val="diagram160218_2*l_i*1_13"/>
  <p:tag name="KSO_WM_UNIT_CLEAR" val="1"/>
  <p:tag name="KSO_WM_UNIT_LAYERLEVEL" val="1_1"/>
  <p:tag name="KSO_WM_DIAGRAM_GROUP_CODE" val="l1-1"/>
  <p:tag name="KSO_WM_UNIT_FILL_FORE_SCHEMECOLOR_INDEX" val="6"/>
  <p:tag name="KSO_WM_UNIT_FILL_TYPE" val="1"/>
</p:tagLst>
</file>

<file path=ppt/tags/tag109.xml><?xml version="1.0" encoding="utf-8"?>
<p:tagLst xmlns:p="http://schemas.openxmlformats.org/presentationml/2006/main">
  <p:tag name="KSO_WM_TAG_VERSION" val="1.0"/>
  <p:tag name="KSO_WM_BEAUTIFY_FLAG" val="#wm#"/>
  <p:tag name="KSO_WM_TEMPLATE_CATEGORY" val="diagram"/>
  <p:tag name="KSO_WM_TEMPLATE_INDEX" val="160218"/>
  <p:tag name="KSO_WM_UNIT_TYPE" val="l_i"/>
  <p:tag name="KSO_WM_UNIT_INDEX" val="1_14"/>
  <p:tag name="KSO_WM_UNIT_ID" val="diagram160218_2*l_i*1_14"/>
  <p:tag name="KSO_WM_UNIT_CLEAR" val="1"/>
  <p:tag name="KSO_WM_UNIT_LAYERLEVEL" val="1_1"/>
  <p:tag name="KSO_WM_DIAGRAM_GROUP_CODE" val="l1-1"/>
  <p:tag name="KSO_WM_UNIT_FILL_FORE_SCHEMECOLOR_INDEX" val="6"/>
  <p:tag name="KSO_WM_UNIT_FILL_TYPE" val="1"/>
</p:tagLst>
</file>

<file path=ppt/tags/tag11.xml><?xml version="1.0" encoding="utf-8"?>
<p:tagLst xmlns:p="http://schemas.openxmlformats.org/presentationml/2006/main">
  <p:tag name="KSO_WM_TAG_VERSION" val="1.0"/>
  <p:tag name="KSO_WM_BEAUTIFY_FLAG" val="#wm#"/>
  <p:tag name="KSO_WM_TEMPLATE_CATEGORY" val="diagram"/>
  <p:tag name="KSO_WM_TEMPLATE_INDEX" val="160220"/>
  <p:tag name="KSO_WM_UNIT_TYPE" val="l_h_a"/>
  <p:tag name="KSO_WM_UNIT_INDEX" val="1_1_1"/>
  <p:tag name="KSO_WM_UNIT_ID" val="diagram160220_2*l_h_a*1_1_1"/>
  <p:tag name="KSO_WM_UNIT_CLEAR" val="1"/>
  <p:tag name="KSO_WM_UNIT_LAYERLEVEL" val="1_1_1"/>
  <p:tag name="KSO_WM_UNIT_VALUE" val="54"/>
  <p:tag name="KSO_WM_UNIT_HIGHLIGHT" val="0"/>
  <p:tag name="KSO_WM_UNIT_COMPATIBLE" val="0"/>
  <p:tag name="KSO_WM_DIAGRAM_GROUP_CODE" val="l1-1"/>
  <p:tag name="KSO_WM_UNIT_PRESET_TEXT" val="LOREM"/>
  <p:tag name="KSO_WM_UNIT_FILL_FORE_SCHEMECOLOR_INDEX" val="5"/>
  <p:tag name="KSO_WM_UNIT_FILL_TYPE" val="1"/>
  <p:tag name="KSO_WM_UNIT_TEXT_FILL_FORE_SCHEMECOLOR_INDEX" val="14"/>
  <p:tag name="KSO_WM_UNIT_TEXT_FILL_TYPE" val="1"/>
</p:tagLst>
</file>

<file path=ppt/tags/tag110.xml><?xml version="1.0" encoding="utf-8"?>
<p:tagLst xmlns:p="http://schemas.openxmlformats.org/presentationml/2006/main">
  <p:tag name="KSO_WM_TAG_VERSION" val="1.0"/>
  <p:tag name="KSO_WM_BEAUTIFY_FLAG" val="#wm#"/>
  <p:tag name="KSO_WM_TEMPLATE_CATEGORY" val="diagram"/>
  <p:tag name="KSO_WM_TEMPLATE_INDEX" val="160218"/>
  <p:tag name="KSO_WM_UNIT_TYPE" val="l_h_a"/>
  <p:tag name="KSO_WM_UNIT_INDEX" val="1_2_1"/>
  <p:tag name="KSO_WM_UNIT_ID" val="diagram160218_2*l_h_a*1_2_1"/>
  <p:tag name="KSO_WM_UNIT_CLEAR" val="1"/>
  <p:tag name="KSO_WM_UNIT_LAYERLEVEL" val="1_1_1"/>
  <p:tag name="KSO_WM_UNIT_VALUE" val="9"/>
  <p:tag name="KSO_WM_UNIT_HIGHLIGHT" val="0"/>
  <p:tag name="KSO_WM_UNIT_COMPATIBLE" val="0"/>
  <p:tag name="KSO_WM_UNIT_PRESET_TEXT_INDEX" val="3"/>
  <p:tag name="KSO_WM_UNIT_PRESET_TEXT_LEN" val="12"/>
  <p:tag name="KSO_WM_DIAGRAM_GROUP_CODE" val="l1-1"/>
  <p:tag name="KSO_WM_UNIT_TEXT_FILL_FORE_SCHEMECOLOR_INDEX" val="6"/>
  <p:tag name="KSO_WM_UNIT_TEXT_FILL_TYPE" val="1"/>
</p:tagLst>
</file>

<file path=ppt/tags/tag111.xml><?xml version="1.0" encoding="utf-8"?>
<p:tagLst xmlns:p="http://schemas.openxmlformats.org/presentationml/2006/main">
  <p:tag name="KSO_WM_TAG_VERSION" val="1.0"/>
  <p:tag name="KSO_WM_BEAUTIFY_FLAG" val="#wm#"/>
  <p:tag name="KSO_WM_TEMPLATE_CATEGORY" val="diagram"/>
  <p:tag name="KSO_WM_TEMPLATE_INDEX" val="160218"/>
  <p:tag name="KSO_WM_UNIT_TYPE" val="l_h_f"/>
  <p:tag name="KSO_WM_UNIT_INDEX" val="1_2_1"/>
  <p:tag name="KSO_WM_UNIT_ID" val="diagram160218_2*l_h_f*1_2_1"/>
  <p:tag name="KSO_WM_UNIT_CLEAR" val="1"/>
  <p:tag name="KSO_WM_UNIT_LAYERLEVEL" val="1_1_1"/>
  <p:tag name="KSO_WM_UNIT_VALUE" val="14"/>
  <p:tag name="KSO_WM_UNIT_HIGHLIGHT" val="0"/>
  <p:tag name="KSO_WM_UNIT_COMPATIBLE" val="0"/>
  <p:tag name="KSO_WM_UNIT_PRESET_TEXT_INDEX" val="4"/>
  <p:tag name="KSO_WM_UNIT_PRESET_TEXT_LEN" val="18"/>
  <p:tag name="KSO_WM_DIAGRAM_GROUP_CODE" val="l1-1"/>
  <p:tag name="KSO_WM_UNIT_TEXT_FILL_FORE_SCHEMECOLOR_INDEX" val="6"/>
  <p:tag name="KSO_WM_UNIT_TEXT_FILL_TYPE" val="1"/>
</p:tagLst>
</file>

<file path=ppt/tags/tag112.xml><?xml version="1.0" encoding="utf-8"?>
<p:tagLst xmlns:p="http://schemas.openxmlformats.org/presentationml/2006/main">
  <p:tag name="KSO_WM_BEAUTIFY_FLAG" val="#wm#"/>
  <p:tag name="KSO_WM_TEMPLATE_CATEGORY" val="custom"/>
  <p:tag name="KSO_WM_TEMPLATE_INDEX" val="20185051"/>
</p:tagLst>
</file>

<file path=ppt/tags/tag113.xml><?xml version="1.0" encoding="utf-8"?>
<p:tagLst xmlns:p="http://schemas.openxmlformats.org/presentationml/2006/main">
  <p:tag name="KSO_WM_TAG_VERSION" val="1.0"/>
  <p:tag name="KSO_WM_BEAUTIFY_FLAG" val="#wm#"/>
  <p:tag name="KSO_WM_UNIT_TYPE" val="i"/>
  <p:tag name="KSO_WM_UNIT_ID" val="diagram160218_2*i*0"/>
  <p:tag name="KSO_WM_TEMPLATE_CATEGORY" val="diagram"/>
  <p:tag name="KSO_WM_TEMPLATE_INDEX" val="160218"/>
  <p:tag name="KSO_WM_UNIT_INDEX" val="0"/>
</p:tagLst>
</file>

<file path=ppt/tags/tag114.xml><?xml version="1.0" encoding="utf-8"?>
<p:tagLst xmlns:p="http://schemas.openxmlformats.org/presentationml/2006/main">
  <p:tag name="KSO_WM_TAG_VERSION" val="1.0"/>
  <p:tag name="KSO_WM_BEAUTIFY_FLAG" val="#wm#"/>
  <p:tag name="KSO_WM_TEMPLATE_CATEGORY" val="diagram"/>
  <p:tag name="KSO_WM_TEMPLATE_INDEX" val="160218"/>
  <p:tag name="KSO_WM_UNIT_TYPE" val="l_i"/>
  <p:tag name="KSO_WM_UNIT_INDEX" val="1_1"/>
  <p:tag name="KSO_WM_UNIT_ID" val="diagram160218_2*l_i*1_1"/>
  <p:tag name="KSO_WM_UNIT_CLEAR" val="1"/>
  <p:tag name="KSO_WM_UNIT_LAYERLEVEL" val="1_1"/>
  <p:tag name="KSO_WM_DIAGRAM_GROUP_CODE" val="l1-1"/>
  <p:tag name="KSO_WM_UNIT_FILL_FORE_SCHEMECOLOR_INDEX" val="5"/>
  <p:tag name="KSO_WM_UNIT_FILL_TYPE" val="1"/>
</p:tagLst>
</file>

<file path=ppt/tags/tag115.xml><?xml version="1.0" encoding="utf-8"?>
<p:tagLst xmlns:p="http://schemas.openxmlformats.org/presentationml/2006/main">
  <p:tag name="KSO_WM_TAG_VERSION" val="1.0"/>
  <p:tag name="KSO_WM_BEAUTIFY_FLAG" val="#wm#"/>
  <p:tag name="KSO_WM_TEMPLATE_CATEGORY" val="diagram"/>
  <p:tag name="KSO_WM_TEMPLATE_INDEX" val="160218"/>
  <p:tag name="KSO_WM_UNIT_TYPE" val="l_i"/>
  <p:tag name="KSO_WM_UNIT_INDEX" val="1_2"/>
  <p:tag name="KSO_WM_UNIT_ID" val="diagram160218_2*l_i*1_2"/>
  <p:tag name="KSO_WM_UNIT_CLEAR" val="1"/>
  <p:tag name="KSO_WM_UNIT_LAYERLEVEL" val="1_1"/>
  <p:tag name="KSO_WM_DIAGRAM_GROUP_CODE" val="l1-1"/>
  <p:tag name="KSO_WM_UNIT_FILL_FORE_SCHEMECOLOR_INDEX" val="5"/>
  <p:tag name="KSO_WM_UNIT_FILL_TYPE" val="1"/>
  <p:tag name="KSO_WM_UNIT_TEXT_FILL_FORE_SCHEMECOLOR_INDEX" val="14"/>
  <p:tag name="KSO_WM_UNIT_TEXT_FILL_TYPE" val="1"/>
</p:tagLst>
</file>

<file path=ppt/tags/tag116.xml><?xml version="1.0" encoding="utf-8"?>
<p:tagLst xmlns:p="http://schemas.openxmlformats.org/presentationml/2006/main">
  <p:tag name="KSO_WM_TAG_VERSION" val="1.0"/>
  <p:tag name="KSO_WM_BEAUTIFY_FLAG" val="#wm#"/>
  <p:tag name="KSO_WM_TEMPLATE_CATEGORY" val="diagram"/>
  <p:tag name="KSO_WM_TEMPLATE_INDEX" val="160218"/>
  <p:tag name="KSO_WM_UNIT_TYPE" val="l_i"/>
  <p:tag name="KSO_WM_UNIT_INDEX" val="1_3"/>
  <p:tag name="KSO_WM_UNIT_ID" val="diagram160218_2*l_i*1_3"/>
  <p:tag name="KSO_WM_UNIT_CLEAR" val="1"/>
  <p:tag name="KSO_WM_UNIT_LAYERLEVEL" val="1_1"/>
  <p:tag name="KSO_WM_DIAGRAM_GROUP_CODE" val="l1-1"/>
  <p:tag name="KSO_WM_UNIT_FILL_FORE_SCHEMECOLOR_INDEX" val="5"/>
  <p:tag name="KSO_WM_UNIT_FILL_TYPE" val="1"/>
</p:tagLst>
</file>

<file path=ppt/tags/tag117.xml><?xml version="1.0" encoding="utf-8"?>
<p:tagLst xmlns:p="http://schemas.openxmlformats.org/presentationml/2006/main">
  <p:tag name="KSO_WM_TAG_VERSION" val="1.0"/>
  <p:tag name="KSO_WM_BEAUTIFY_FLAG" val="#wm#"/>
  <p:tag name="KSO_WM_TEMPLATE_CATEGORY" val="diagram"/>
  <p:tag name="KSO_WM_TEMPLATE_INDEX" val="160218"/>
  <p:tag name="KSO_WM_UNIT_TYPE" val="l_i"/>
  <p:tag name="KSO_WM_UNIT_INDEX" val="1_4"/>
  <p:tag name="KSO_WM_UNIT_ID" val="diagram160218_2*l_i*1_4"/>
  <p:tag name="KSO_WM_UNIT_CLEAR" val="1"/>
  <p:tag name="KSO_WM_UNIT_LAYERLEVEL" val="1_1"/>
  <p:tag name="KSO_WM_DIAGRAM_GROUP_CODE" val="l1-1"/>
  <p:tag name="KSO_WM_UNIT_FILL_FORE_SCHEMECOLOR_INDEX" val="5"/>
  <p:tag name="KSO_WM_UNIT_FILL_TYPE" val="1"/>
</p:tagLst>
</file>

<file path=ppt/tags/tag118.xml><?xml version="1.0" encoding="utf-8"?>
<p:tagLst xmlns:p="http://schemas.openxmlformats.org/presentationml/2006/main">
  <p:tag name="KSO_WM_TAG_VERSION" val="1.0"/>
  <p:tag name="KSO_WM_BEAUTIFY_FLAG" val="#wm#"/>
  <p:tag name="KSO_WM_TEMPLATE_CATEGORY" val="diagram"/>
  <p:tag name="KSO_WM_TEMPLATE_INDEX" val="160218"/>
  <p:tag name="KSO_WM_UNIT_TYPE" val="l_i"/>
  <p:tag name="KSO_WM_UNIT_INDEX" val="1_5"/>
  <p:tag name="KSO_WM_UNIT_ID" val="diagram160218_2*l_i*1_5"/>
  <p:tag name="KSO_WM_UNIT_CLEAR" val="1"/>
  <p:tag name="KSO_WM_UNIT_LAYERLEVEL" val="1_1"/>
  <p:tag name="KSO_WM_DIAGRAM_GROUP_CODE" val="l1-1"/>
  <p:tag name="KSO_WM_UNIT_FILL_FORE_SCHEMECOLOR_INDEX" val="5"/>
  <p:tag name="KSO_WM_UNIT_FILL_TYPE" val="1"/>
</p:tagLst>
</file>

<file path=ppt/tags/tag119.xml><?xml version="1.0" encoding="utf-8"?>
<p:tagLst xmlns:p="http://schemas.openxmlformats.org/presentationml/2006/main">
  <p:tag name="KSO_WM_TAG_VERSION" val="1.0"/>
  <p:tag name="KSO_WM_BEAUTIFY_FLAG" val="#wm#"/>
  <p:tag name="KSO_WM_TEMPLATE_CATEGORY" val="diagram"/>
  <p:tag name="KSO_WM_TEMPLATE_INDEX" val="160218"/>
  <p:tag name="KSO_WM_UNIT_TYPE" val="l_i"/>
  <p:tag name="KSO_WM_UNIT_INDEX" val="1_6"/>
  <p:tag name="KSO_WM_UNIT_ID" val="diagram160218_2*l_i*1_6"/>
  <p:tag name="KSO_WM_UNIT_CLEAR" val="1"/>
  <p:tag name="KSO_WM_UNIT_LAYERLEVEL" val="1_1"/>
  <p:tag name="KSO_WM_DIAGRAM_GROUP_CODE" val="l1-1"/>
  <p:tag name="KSO_WM_UNIT_FILL_FORE_SCHEMECOLOR_INDEX" val="5"/>
  <p:tag name="KSO_WM_UNIT_FILL_TYPE" val="1"/>
</p:tagLst>
</file>

<file path=ppt/tags/tag12.xml><?xml version="1.0" encoding="utf-8"?>
<p:tagLst xmlns:p="http://schemas.openxmlformats.org/presentationml/2006/main">
  <p:tag name="KSO_WM_TAG_VERSION" val="1.0"/>
  <p:tag name="KSO_WM_BEAUTIFY_FLAG" val="#wm#"/>
  <p:tag name="KSO_WM_TEMPLATE_CATEGORY" val="diagram"/>
  <p:tag name="KSO_WM_TEMPLATE_INDEX" val="160220"/>
  <p:tag name="KSO_WM_UNIT_TYPE" val="l_h_f"/>
  <p:tag name="KSO_WM_UNIT_INDEX" val="1_1_1"/>
  <p:tag name="KSO_WM_UNIT_ID" val="diagram160220_2*l_h_f*1_1_1"/>
  <p:tag name="KSO_WM_UNIT_CLEAR" val="1"/>
  <p:tag name="KSO_WM_UNIT_LAYERLEVEL" val="1_1_1"/>
  <p:tag name="KSO_WM_UNIT_VALUE" val="26"/>
  <p:tag name="KSO_WM_UNIT_HIGHLIGHT" val="0"/>
  <p:tag name="KSO_WM_UNIT_COMPATIBLE" val="0"/>
  <p:tag name="KSO_WM_UNIT_PRESET_TEXT_INDEX" val="4"/>
  <p:tag name="KSO_WM_UNIT_PRESET_TEXT_LEN" val="40"/>
  <p:tag name="KSO_WM_DIAGRAM_GROUP_CODE" val="l1-1"/>
  <p:tag name="KSO_WM_UNIT_TEXT_FILL_FORE_SCHEMECOLOR_INDEX" val="13"/>
  <p:tag name="KSO_WM_UNIT_TEXT_FILL_TYPE" val="1"/>
</p:tagLst>
</file>

<file path=ppt/tags/tag120.xml><?xml version="1.0" encoding="utf-8"?>
<p:tagLst xmlns:p="http://schemas.openxmlformats.org/presentationml/2006/main">
  <p:tag name="KSO_WM_TAG_VERSION" val="1.0"/>
  <p:tag name="KSO_WM_BEAUTIFY_FLAG" val="#wm#"/>
  <p:tag name="KSO_WM_TEMPLATE_CATEGORY" val="diagram"/>
  <p:tag name="KSO_WM_TEMPLATE_INDEX" val="160218"/>
  <p:tag name="KSO_WM_UNIT_TYPE" val="l_i"/>
  <p:tag name="KSO_WM_UNIT_INDEX" val="1_7"/>
  <p:tag name="KSO_WM_UNIT_ID" val="diagram160218_2*l_i*1_7"/>
  <p:tag name="KSO_WM_UNIT_CLEAR" val="1"/>
  <p:tag name="KSO_WM_UNIT_LAYERLEVEL" val="1_1"/>
  <p:tag name="KSO_WM_DIAGRAM_GROUP_CODE" val="l1-1"/>
  <p:tag name="KSO_WM_UNIT_FILL_FORE_SCHEMECOLOR_INDEX" val="5"/>
  <p:tag name="KSO_WM_UNIT_FILL_TYPE" val="1"/>
</p:tagLst>
</file>

<file path=ppt/tags/tag121.xml><?xml version="1.0" encoding="utf-8"?>
<p:tagLst xmlns:p="http://schemas.openxmlformats.org/presentationml/2006/main">
  <p:tag name="KSO_WM_TAG_VERSION" val="1.0"/>
  <p:tag name="KSO_WM_BEAUTIFY_FLAG" val="#wm#"/>
  <p:tag name="KSO_WM_TEMPLATE_CATEGORY" val="diagram"/>
  <p:tag name="KSO_WM_TEMPLATE_INDEX" val="160218"/>
  <p:tag name="KSO_WM_UNIT_TYPE" val="l_h_a"/>
  <p:tag name="KSO_WM_UNIT_INDEX" val="1_1_1"/>
  <p:tag name="KSO_WM_UNIT_ID" val="diagram160218_2*l_h_a*1_1_1"/>
  <p:tag name="KSO_WM_UNIT_CLEAR" val="1"/>
  <p:tag name="KSO_WM_UNIT_LAYERLEVEL" val="1_1_1"/>
  <p:tag name="KSO_WM_UNIT_VALUE" val="9"/>
  <p:tag name="KSO_WM_UNIT_HIGHLIGHT" val="0"/>
  <p:tag name="KSO_WM_UNIT_COMPATIBLE" val="0"/>
  <p:tag name="KSO_WM_UNIT_PRESET_TEXT_INDEX" val="3"/>
  <p:tag name="KSO_WM_UNIT_PRESET_TEXT_LEN" val="12"/>
  <p:tag name="KSO_WM_DIAGRAM_GROUP_CODE" val="l1-1"/>
  <p:tag name="KSO_WM_UNIT_TEXT_FILL_FORE_SCHEMECOLOR_INDEX" val="5"/>
  <p:tag name="KSO_WM_UNIT_TEXT_FILL_TYPE" val="1"/>
</p:tagLst>
</file>

<file path=ppt/tags/tag122.xml><?xml version="1.0" encoding="utf-8"?>
<p:tagLst xmlns:p="http://schemas.openxmlformats.org/presentationml/2006/main">
  <p:tag name="KSO_WM_TAG_VERSION" val="1.0"/>
  <p:tag name="KSO_WM_BEAUTIFY_FLAG" val="#wm#"/>
  <p:tag name="KSO_WM_TEMPLATE_CATEGORY" val="diagram"/>
  <p:tag name="KSO_WM_TEMPLATE_INDEX" val="160218"/>
  <p:tag name="KSO_WM_UNIT_TYPE" val="l_h_f"/>
  <p:tag name="KSO_WM_UNIT_INDEX" val="1_1_1"/>
  <p:tag name="KSO_WM_UNIT_ID" val="diagram160218_2*l_h_f*1_1_1"/>
  <p:tag name="KSO_WM_UNIT_CLEAR" val="1"/>
  <p:tag name="KSO_WM_UNIT_LAYERLEVEL" val="1_1_1"/>
  <p:tag name="KSO_WM_UNIT_VALUE" val="14"/>
  <p:tag name="KSO_WM_UNIT_HIGHLIGHT" val="0"/>
  <p:tag name="KSO_WM_UNIT_COMPATIBLE" val="0"/>
  <p:tag name="KSO_WM_UNIT_PRESET_TEXT_INDEX" val="4"/>
  <p:tag name="KSO_WM_UNIT_PRESET_TEXT_LEN" val="18"/>
  <p:tag name="KSO_WM_DIAGRAM_GROUP_CODE" val="l1-1"/>
  <p:tag name="KSO_WM_UNIT_TEXT_FILL_FORE_SCHEMECOLOR_INDEX" val="5"/>
  <p:tag name="KSO_WM_UNIT_TEXT_FILL_TYPE" val="1"/>
</p:tagLst>
</file>

<file path=ppt/tags/tag123.xml><?xml version="1.0" encoding="utf-8"?>
<p:tagLst xmlns:p="http://schemas.openxmlformats.org/presentationml/2006/main">
  <p:tag name="KSO_WM_BEAUTIFY_FLAG" val="#wm#"/>
  <p:tag name="KSO_WM_TEMPLATE_CATEGORY" val="custom"/>
  <p:tag name="KSO_WM_TEMPLATE_INDEX" val="20185051"/>
</p:tagLst>
</file>

<file path=ppt/tags/tag124.xml><?xml version="1.0" encoding="utf-8"?>
<p:tagLst xmlns:p="http://schemas.openxmlformats.org/presentationml/2006/main">
  <p:tag name="KSO_WM_TEMPLATE_CATEGORY" val="custom"/>
  <p:tag name="KSO_WM_TEMPLATE_INDEX" val="20185051"/>
  <p:tag name="KSO_WM_UNIT_TYPE" val="a"/>
  <p:tag name="KSO_WM_UNIT_INDEX" val="1"/>
  <p:tag name="KSO_WM_UNIT_ID" val="custom20185051_22*a*1"/>
  <p:tag name="KSO_WM_UNIT_LAYERLEVEL" val="1"/>
  <p:tag name="KSO_WM_UNIT_VALUE" val="6"/>
  <p:tag name="KSO_WM_UNIT_ISCONTENTSTITLE" val="0"/>
  <p:tag name="KSO_WM_UNIT_HIGHLIGHT" val="0"/>
  <p:tag name="KSO_WM_UNIT_COMPATIBLE" val="0"/>
  <p:tag name="KSO_WM_UNIT_CLEAR" val="0"/>
  <p:tag name="KSO_WM_BEAUTIFY_FLAG" val="#wm#"/>
  <p:tag name="KSO_WM_TAG_VERSION" val="1.0"/>
  <p:tag name="KSO_WM_UNIT_PRESET_TEXT" val="谢谢观看"/>
</p:tagLst>
</file>

<file path=ppt/tags/tag125.xml><?xml version="1.0" encoding="utf-8"?>
<p:tagLst xmlns:p="http://schemas.openxmlformats.org/presentationml/2006/main">
  <p:tag name="KSO_WM_TEMPLATE_CATEGORY" val="custom"/>
  <p:tag name="KSO_WM_TEMPLATE_INDEX" val="20185051"/>
  <p:tag name="KSO_WM_UNIT_TYPE" val="b"/>
  <p:tag name="KSO_WM_UNIT_INDEX" val="1"/>
  <p:tag name="KSO_WM_UNIT_ID" val="custom20185051_22*b*1"/>
  <p:tag name="KSO_WM_UNIT_LAYERLEVEL" val="1"/>
  <p:tag name="KSO_WM_UNIT_VALUE" val="30"/>
  <p:tag name="KSO_WM_UNIT_ISCONTENTSTITLE" val="0"/>
  <p:tag name="KSO_WM_UNIT_HIGHLIGHT" val="0"/>
  <p:tag name="KSO_WM_UNIT_COMPATIBLE" val="0"/>
  <p:tag name="KSO_WM_UNIT_CLEAR" val="0"/>
  <p:tag name="KSO_WM_BEAUTIFY_FLAG" val="#wm#"/>
  <p:tag name="KSO_WM_TAG_VERSION" val="1.0"/>
  <p:tag name="KSO_WM_UNIT_PRESET_TEXT" val="THANK YOU"/>
</p:tagLst>
</file>

<file path=ppt/tags/tag126.xml><?xml version="1.0" encoding="utf-8"?>
<p:tagLst xmlns:p="http://schemas.openxmlformats.org/presentationml/2006/main">
  <p:tag name="KSO_WM_TEMPLATE_CATEGORY" val="custom"/>
  <p:tag name="KSO_WM_TEMPLATE_INDEX" val="20185051"/>
  <p:tag name="KSO_WM_TAG_VERSION" val="1.0"/>
  <p:tag name="KSO_WM_SLIDE_ID" val="custom20185051_22"/>
  <p:tag name="KSO_WM_SLIDE_INDEX" val="22"/>
  <p:tag name="KSO_WM_SLIDE_ITEM_CNT" val="2"/>
  <p:tag name="KSO_WM_SLIDE_LAYOUT" val="a_b"/>
  <p:tag name="KSO_WM_SLIDE_LAYOUT_CNT" val="1_1"/>
  <p:tag name="KSO_WM_SLIDE_TYPE" val="endPage"/>
  <p:tag name="KSO_WM_BEAUTIFY_FLAG" val="#wm#"/>
  <p:tag name="KSO_WM_SLIDE_SUBTYPE" val="pureTxt"/>
</p:tagLst>
</file>

<file path=ppt/tags/tag13.xml><?xml version="1.0" encoding="utf-8"?>
<p:tagLst xmlns:p="http://schemas.openxmlformats.org/presentationml/2006/main">
  <p:tag name="KSO_WM_TAG_VERSION" val="1.0"/>
  <p:tag name="KSO_WM_BEAUTIFY_FLAG" val="#wm#"/>
  <p:tag name="KSO_WM_TEMPLATE_CATEGORY" val="diagram"/>
  <p:tag name="KSO_WM_TEMPLATE_INDEX" val="160220"/>
  <p:tag name="KSO_WM_UNIT_TYPE" val="l_i"/>
  <p:tag name="KSO_WM_UNIT_INDEX" val="1_1"/>
  <p:tag name="KSO_WM_UNIT_ID" val="diagram160220_2*l_i*1_1"/>
  <p:tag name="KSO_WM_UNIT_CLEAR" val="1"/>
  <p:tag name="KSO_WM_UNIT_LAYERLEVEL" val="1_1"/>
  <p:tag name="KSO_WM_DIAGRAM_GROUP_CODE" val="l1-1"/>
  <p:tag name="KSO_WM_UNIT_FILL_FORE_SCHEMECOLOR_INDEX" val="5"/>
  <p:tag name="KSO_WM_UNIT_FILL_TYPE" val="1"/>
  <p:tag name="KSO_WM_UNIT_TEXT_FILL_FORE_SCHEMECOLOR_INDEX" val="14"/>
  <p:tag name="KSO_WM_UNIT_TEXT_FILL_TYPE" val="1"/>
</p:tagLst>
</file>

<file path=ppt/tags/tag14.xml><?xml version="1.0" encoding="utf-8"?>
<p:tagLst xmlns:p="http://schemas.openxmlformats.org/presentationml/2006/main">
  <p:tag name="KSO_WM_TAG_VERSION" val="1.0"/>
  <p:tag name="KSO_WM_BEAUTIFY_FLAG" val="#wm#"/>
  <p:tag name="KSO_WM_TEMPLATE_CATEGORY" val="diagram"/>
  <p:tag name="KSO_WM_TEMPLATE_INDEX" val="160220"/>
  <p:tag name="KSO_WM_UNIT_TYPE" val="l_i"/>
  <p:tag name="KSO_WM_UNIT_INDEX" val="1_2"/>
  <p:tag name="KSO_WM_UNIT_ID" val="diagram160220_2*l_i*1_2"/>
  <p:tag name="KSO_WM_UNIT_CLEAR" val="1"/>
  <p:tag name="KSO_WM_UNIT_LAYERLEVEL" val="1_1"/>
  <p:tag name="KSO_WM_DIAGRAM_GROUP_CODE" val="l1-1"/>
  <p:tag name="KSO_WM_UNIT_FILL_FORE_SCHEMECOLOR_INDEX" val="5"/>
  <p:tag name="KSO_WM_UNIT_FILL_TYPE" val="1"/>
</p:tagLst>
</file>

<file path=ppt/tags/tag15.xml><?xml version="1.0" encoding="utf-8"?>
<p:tagLst xmlns:p="http://schemas.openxmlformats.org/presentationml/2006/main">
  <p:tag name="KSO_WM_TAG_VERSION" val="1.0"/>
  <p:tag name="KSO_WM_BEAUTIFY_FLAG" val="#wm#"/>
  <p:tag name="KSO_WM_TEMPLATE_CATEGORY" val="diagram"/>
  <p:tag name="KSO_WM_TEMPLATE_INDEX" val="160220"/>
  <p:tag name="KSO_WM_UNIT_TYPE" val="l_i"/>
  <p:tag name="KSO_WM_UNIT_INDEX" val="1_3"/>
  <p:tag name="KSO_WM_UNIT_ID" val="diagram160220_2*l_i*1_3"/>
  <p:tag name="KSO_WM_UNIT_CLEAR" val="1"/>
  <p:tag name="KSO_WM_UNIT_LAYERLEVEL" val="1_1"/>
  <p:tag name="KSO_WM_DIAGRAM_GROUP_CODE" val="l1-1"/>
  <p:tag name="KSO_WM_UNIT_FILL_FORE_SCHEMECOLOR_INDEX" val="5"/>
  <p:tag name="KSO_WM_UNIT_FILL_TYPE" val="1"/>
</p:tagLst>
</file>

<file path=ppt/tags/tag16.xml><?xml version="1.0" encoding="utf-8"?>
<p:tagLst xmlns:p="http://schemas.openxmlformats.org/presentationml/2006/main">
  <p:tag name="KSO_WM_TAG_VERSION" val="1.0"/>
  <p:tag name="KSO_WM_BEAUTIFY_FLAG" val="#wm#"/>
  <p:tag name="KSO_WM_TEMPLATE_CATEGORY" val="diagram"/>
  <p:tag name="KSO_WM_TEMPLATE_INDEX" val="160220"/>
  <p:tag name="KSO_WM_UNIT_TYPE" val="l_i"/>
  <p:tag name="KSO_WM_UNIT_INDEX" val="1_4"/>
  <p:tag name="KSO_WM_UNIT_ID" val="diagram160220_2*l_i*1_4"/>
  <p:tag name="KSO_WM_UNIT_CLEAR" val="1"/>
  <p:tag name="KSO_WM_UNIT_LAYERLEVEL" val="1_1"/>
  <p:tag name="KSO_WM_DIAGRAM_GROUP_CODE" val="l1-1"/>
  <p:tag name="KSO_WM_UNIT_FILL_FORE_SCHEMECOLOR_INDEX" val="5"/>
  <p:tag name="KSO_WM_UNIT_FILL_TYPE" val="1"/>
</p:tagLst>
</file>

<file path=ppt/tags/tag17.xml><?xml version="1.0" encoding="utf-8"?>
<p:tagLst xmlns:p="http://schemas.openxmlformats.org/presentationml/2006/main">
  <p:tag name="KSO_WM_TAG_VERSION" val="1.0"/>
  <p:tag name="KSO_WM_BEAUTIFY_FLAG" val="#wm#"/>
  <p:tag name="KSO_WM_TEMPLATE_CATEGORY" val="diagram"/>
  <p:tag name="KSO_WM_TEMPLATE_INDEX" val="160220"/>
  <p:tag name="KSO_WM_UNIT_TYPE" val="l_i"/>
  <p:tag name="KSO_WM_UNIT_INDEX" val="1_5"/>
  <p:tag name="KSO_WM_UNIT_ID" val="diagram160220_2*l_i*1_5"/>
  <p:tag name="KSO_WM_UNIT_CLEAR" val="1"/>
  <p:tag name="KSO_WM_UNIT_LAYERLEVEL" val="1_1"/>
  <p:tag name="KSO_WM_DIAGRAM_GROUP_CODE" val="l1-1"/>
  <p:tag name="KSO_WM_UNIT_FILL_FORE_SCHEMECOLOR_INDEX" val="5"/>
  <p:tag name="KSO_WM_UNIT_FILL_TYPE" val="1"/>
</p:tagLst>
</file>

<file path=ppt/tags/tag18.xml><?xml version="1.0" encoding="utf-8"?>
<p:tagLst xmlns:p="http://schemas.openxmlformats.org/presentationml/2006/main">
  <p:tag name="KSO_WM_TAG_VERSION" val="1.0"/>
  <p:tag name="KSO_WM_BEAUTIFY_FLAG" val="#wm#"/>
  <p:tag name="KSO_WM_TEMPLATE_CATEGORY" val="diagram"/>
  <p:tag name="KSO_WM_TEMPLATE_INDEX" val="160220"/>
  <p:tag name="KSO_WM_UNIT_TYPE" val="l_i"/>
  <p:tag name="KSO_WM_UNIT_INDEX" val="1_6"/>
  <p:tag name="KSO_WM_UNIT_ID" val="diagram160220_2*l_i*1_6"/>
  <p:tag name="KSO_WM_UNIT_CLEAR" val="1"/>
  <p:tag name="KSO_WM_UNIT_LAYERLEVEL" val="1_1"/>
  <p:tag name="KSO_WM_DIAGRAM_GROUP_CODE" val="l1-1"/>
  <p:tag name="KSO_WM_UNIT_FILL_FORE_SCHEMECOLOR_INDEX" val="5"/>
  <p:tag name="KSO_WM_UNIT_FILL_TYPE" val="1"/>
</p:tagLst>
</file>

<file path=ppt/tags/tag19.xml><?xml version="1.0" encoding="utf-8"?>
<p:tagLst xmlns:p="http://schemas.openxmlformats.org/presentationml/2006/main">
  <p:tag name="KSO_WM_TAG_VERSION" val="1.0"/>
  <p:tag name="KSO_WM_BEAUTIFY_FLAG" val="#wm#"/>
  <p:tag name="KSO_WM_TEMPLATE_CATEGORY" val="diagram"/>
  <p:tag name="KSO_WM_TEMPLATE_INDEX" val="160220"/>
  <p:tag name="KSO_WM_UNIT_TYPE" val="l_h_a"/>
  <p:tag name="KSO_WM_UNIT_INDEX" val="1_2_1"/>
  <p:tag name="KSO_WM_UNIT_ID" val="diagram160220_2*l_h_a*1_2_1"/>
  <p:tag name="KSO_WM_UNIT_CLEAR" val="1"/>
  <p:tag name="KSO_WM_UNIT_LAYERLEVEL" val="1_1_1"/>
  <p:tag name="KSO_WM_UNIT_VALUE" val="54"/>
  <p:tag name="KSO_WM_UNIT_HIGHLIGHT" val="0"/>
  <p:tag name="KSO_WM_UNIT_COMPATIBLE" val="0"/>
  <p:tag name="KSO_WM_DIAGRAM_GROUP_CODE" val="l1-1"/>
  <p:tag name="KSO_WM_UNIT_PRESET_TEXT" val="LOREM"/>
  <p:tag name="KSO_WM_UNIT_FILL_FORE_SCHEMECOLOR_INDEX" val="6"/>
  <p:tag name="KSO_WM_UNIT_FILL_TYPE" val="1"/>
  <p:tag name="KSO_WM_UNIT_TEXT_FILL_FORE_SCHEMECOLOR_INDEX" val="14"/>
  <p:tag name="KSO_WM_UNIT_TEXT_FILL_TYPE" val="1"/>
</p:tagLst>
</file>

<file path=ppt/tags/tag2.xml><?xml version="1.0" encoding="utf-8"?>
<p:tagLst xmlns:p="http://schemas.openxmlformats.org/presentationml/2006/main">
  <p:tag name="KSO_WM_TAG_VERSION" val="1.0"/>
  <p:tag name="KSO_WM_TEMPLATE_CATEGORY" val="custom"/>
  <p:tag name="KSO_WM_TEMPLATE_INDEX" val="20185051"/>
</p:tagLst>
</file>

<file path=ppt/tags/tag20.xml><?xml version="1.0" encoding="utf-8"?>
<p:tagLst xmlns:p="http://schemas.openxmlformats.org/presentationml/2006/main">
  <p:tag name="KSO_WM_TAG_VERSION" val="1.0"/>
  <p:tag name="KSO_WM_BEAUTIFY_FLAG" val="#wm#"/>
  <p:tag name="KSO_WM_TEMPLATE_CATEGORY" val="diagram"/>
  <p:tag name="KSO_WM_TEMPLATE_INDEX" val="160220"/>
  <p:tag name="KSO_WM_UNIT_TYPE" val="l_h_f"/>
  <p:tag name="KSO_WM_UNIT_INDEX" val="1_2_1"/>
  <p:tag name="KSO_WM_UNIT_ID" val="diagram160220_2*l_h_f*1_2_1"/>
  <p:tag name="KSO_WM_UNIT_CLEAR" val="1"/>
  <p:tag name="KSO_WM_UNIT_LAYERLEVEL" val="1_1_1"/>
  <p:tag name="KSO_WM_UNIT_VALUE" val="26"/>
  <p:tag name="KSO_WM_UNIT_HIGHLIGHT" val="0"/>
  <p:tag name="KSO_WM_UNIT_COMPATIBLE" val="0"/>
  <p:tag name="KSO_WM_UNIT_PRESET_TEXT_INDEX" val="4"/>
  <p:tag name="KSO_WM_UNIT_PRESET_TEXT_LEN" val="40"/>
  <p:tag name="KSO_WM_DIAGRAM_GROUP_CODE" val="l1-1"/>
  <p:tag name="KSO_WM_UNIT_TEXT_FILL_FORE_SCHEMECOLOR_INDEX" val="13"/>
  <p:tag name="KSO_WM_UNIT_TEXT_FILL_TYPE" val="1"/>
</p:tagLst>
</file>

<file path=ppt/tags/tag21.xml><?xml version="1.0" encoding="utf-8"?>
<p:tagLst xmlns:p="http://schemas.openxmlformats.org/presentationml/2006/main">
  <p:tag name="KSO_WM_TAG_VERSION" val="1.0"/>
  <p:tag name="KSO_WM_BEAUTIFY_FLAG" val="#wm#"/>
  <p:tag name="KSO_WM_TEMPLATE_CATEGORY" val="diagram"/>
  <p:tag name="KSO_WM_TEMPLATE_INDEX" val="160220"/>
  <p:tag name="KSO_WM_UNIT_TYPE" val="l_i"/>
  <p:tag name="KSO_WM_UNIT_INDEX" val="1_7"/>
  <p:tag name="KSO_WM_UNIT_ID" val="diagram160220_2*l_i*1_7"/>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22.xml><?xml version="1.0" encoding="utf-8"?>
<p:tagLst xmlns:p="http://schemas.openxmlformats.org/presentationml/2006/main">
  <p:tag name="KSO_WM_TAG_VERSION" val="1.0"/>
  <p:tag name="KSO_WM_BEAUTIFY_FLAG" val="#wm#"/>
  <p:tag name="KSO_WM_TEMPLATE_CATEGORY" val="diagram"/>
  <p:tag name="KSO_WM_TEMPLATE_INDEX" val="160220"/>
  <p:tag name="KSO_WM_UNIT_TYPE" val="l_i"/>
  <p:tag name="KSO_WM_UNIT_INDEX" val="1_8"/>
  <p:tag name="KSO_WM_UNIT_ID" val="diagram160220_2*l_i*1_8"/>
  <p:tag name="KSO_WM_UNIT_CLEAR" val="1"/>
  <p:tag name="KSO_WM_UNIT_LAYERLEVEL" val="1_1"/>
  <p:tag name="KSO_WM_DIAGRAM_GROUP_CODE" val="l1-1"/>
  <p:tag name="KSO_WM_UNIT_FILL_FORE_SCHEMECOLOR_INDEX" val="6"/>
  <p:tag name="KSO_WM_UNIT_FILL_TYPE" val="1"/>
</p:tagLst>
</file>

<file path=ppt/tags/tag23.xml><?xml version="1.0" encoding="utf-8"?>
<p:tagLst xmlns:p="http://schemas.openxmlformats.org/presentationml/2006/main">
  <p:tag name="KSO_WM_TAG_VERSION" val="1.0"/>
  <p:tag name="KSO_WM_BEAUTIFY_FLAG" val="#wm#"/>
  <p:tag name="KSO_WM_TEMPLATE_CATEGORY" val="diagram"/>
  <p:tag name="KSO_WM_TEMPLATE_INDEX" val="160220"/>
  <p:tag name="KSO_WM_UNIT_TYPE" val="l_i"/>
  <p:tag name="KSO_WM_UNIT_INDEX" val="1_9"/>
  <p:tag name="KSO_WM_UNIT_ID" val="diagram160220_2*l_i*1_9"/>
  <p:tag name="KSO_WM_UNIT_CLEAR" val="1"/>
  <p:tag name="KSO_WM_UNIT_LAYERLEVEL" val="1_1"/>
  <p:tag name="KSO_WM_DIAGRAM_GROUP_CODE" val="l1-1"/>
  <p:tag name="KSO_WM_UNIT_FILL_FORE_SCHEMECOLOR_INDEX" val="6"/>
  <p:tag name="KSO_WM_UNIT_FILL_TYPE" val="1"/>
</p:tagLst>
</file>

<file path=ppt/tags/tag24.xml><?xml version="1.0" encoding="utf-8"?>
<p:tagLst xmlns:p="http://schemas.openxmlformats.org/presentationml/2006/main">
  <p:tag name="KSO_WM_TAG_VERSION" val="1.0"/>
  <p:tag name="KSO_WM_BEAUTIFY_FLAG" val="#wm#"/>
  <p:tag name="KSO_WM_TEMPLATE_CATEGORY" val="diagram"/>
  <p:tag name="KSO_WM_TEMPLATE_INDEX" val="160220"/>
  <p:tag name="KSO_WM_UNIT_TYPE" val="l_i"/>
  <p:tag name="KSO_WM_UNIT_INDEX" val="1_10"/>
  <p:tag name="KSO_WM_UNIT_ID" val="diagram160220_2*l_i*1_10"/>
  <p:tag name="KSO_WM_UNIT_CLEAR" val="1"/>
  <p:tag name="KSO_WM_UNIT_LAYERLEVEL" val="1_1"/>
  <p:tag name="KSO_WM_DIAGRAM_GROUP_CODE" val="l1-1"/>
  <p:tag name="KSO_WM_UNIT_FILL_FORE_SCHEMECOLOR_INDEX" val="6"/>
  <p:tag name="KSO_WM_UNIT_FILL_TYPE" val="1"/>
</p:tagLst>
</file>

<file path=ppt/tags/tag25.xml><?xml version="1.0" encoding="utf-8"?>
<p:tagLst xmlns:p="http://schemas.openxmlformats.org/presentationml/2006/main">
  <p:tag name="KSO_WM_TAG_VERSION" val="1.0"/>
  <p:tag name="KSO_WM_BEAUTIFY_FLAG" val="#wm#"/>
  <p:tag name="KSO_WM_TEMPLATE_CATEGORY" val="diagram"/>
  <p:tag name="KSO_WM_TEMPLATE_INDEX" val="160220"/>
  <p:tag name="KSO_WM_UNIT_TYPE" val="l_i"/>
  <p:tag name="KSO_WM_UNIT_INDEX" val="1_11"/>
  <p:tag name="KSO_WM_UNIT_ID" val="diagram160220_2*l_i*1_11"/>
  <p:tag name="KSO_WM_UNIT_CLEAR" val="1"/>
  <p:tag name="KSO_WM_UNIT_LAYERLEVEL" val="1_1"/>
  <p:tag name="KSO_WM_DIAGRAM_GROUP_CODE" val="l1-1"/>
  <p:tag name="KSO_WM_UNIT_FILL_FORE_SCHEMECOLOR_INDEX" val="6"/>
  <p:tag name="KSO_WM_UNIT_FILL_TYPE" val="1"/>
</p:tagLst>
</file>

<file path=ppt/tags/tag26.xml><?xml version="1.0" encoding="utf-8"?>
<p:tagLst xmlns:p="http://schemas.openxmlformats.org/presentationml/2006/main">
  <p:tag name="KSO_WM_TAG_VERSION" val="1.0"/>
  <p:tag name="KSO_WM_BEAUTIFY_FLAG" val="#wm#"/>
  <p:tag name="KSO_WM_TEMPLATE_CATEGORY" val="diagram"/>
  <p:tag name="KSO_WM_TEMPLATE_INDEX" val="160220"/>
  <p:tag name="KSO_WM_UNIT_TYPE" val="l_i"/>
  <p:tag name="KSO_WM_UNIT_INDEX" val="1_12"/>
  <p:tag name="KSO_WM_UNIT_ID" val="diagram160220_2*l_i*1_12"/>
  <p:tag name="KSO_WM_UNIT_CLEAR" val="1"/>
  <p:tag name="KSO_WM_UNIT_LAYERLEVEL" val="1_1"/>
  <p:tag name="KSO_WM_DIAGRAM_GROUP_CODE" val="l1-1"/>
  <p:tag name="KSO_WM_UNIT_FILL_FORE_SCHEMECOLOR_INDEX" val="6"/>
  <p:tag name="KSO_WM_UNIT_FILL_TYPE" val="1"/>
</p:tagLst>
</file>

<file path=ppt/tags/tag27.xml><?xml version="1.0" encoding="utf-8"?>
<p:tagLst xmlns:p="http://schemas.openxmlformats.org/presentationml/2006/main">
  <p:tag name="KSO_WM_BEAUTIFY_FLAG" val="#wm#"/>
  <p:tag name="KSO_WM_TEMPLATE_CATEGORY" val="custom"/>
  <p:tag name="KSO_WM_TEMPLATE_INDEX" val="20185051"/>
</p:tagLst>
</file>

<file path=ppt/tags/tag28.xml><?xml version="1.0" encoding="utf-8"?>
<p:tagLst xmlns:p="http://schemas.openxmlformats.org/presentationml/2006/main">
  <p:tag name="KSO_WM_TEMPLATE_CATEGORY" val="custom"/>
  <p:tag name="KSO_WM_TEMPLATE_INDEX" val="20185054"/>
  <p:tag name="KSO_WM_TAG_VERSION" val="1.0"/>
  <p:tag name="KSO_WM_BEAUTIFY_FLAG" val="#wm#"/>
  <p:tag name="KSO_WM_UNIT_TYPE" val="l_h_a"/>
  <p:tag name="KSO_WM_UNIT_INDEX" val="1_1_1"/>
  <p:tag name="KSO_WM_UNIT_ID" val="custom20185054_14*l_h_a*1_1_1"/>
  <p:tag name="KSO_WM_UNIT_CLEAR" val="1"/>
  <p:tag name="KSO_WM_UNIT_LAYERLEVEL" val="1_1_1"/>
  <p:tag name="KSO_WM_UNIT_VALUE" val="40"/>
  <p:tag name="KSO_WM_UNIT_HIGHLIGHT" val="0"/>
  <p:tag name="KSO_WM_UNIT_COMPATIBLE" val="0"/>
  <p:tag name="KSO_WM_UNIT_PRESET_TEXT_INDEX" val="4"/>
  <p:tag name="KSO_WM_UNIT_PRESET_TEXT_LEN" val="35"/>
  <p:tag name="KSO_WM_DIAGRAM_GROUP_CODE" val="l1-2"/>
  <p:tag name="KSO_WM_UNIT_FILL_FORE_SCHEMECOLOR_INDEX" val="5"/>
  <p:tag name="KSO_WM_UNIT_FILL_TYPE" val="1"/>
  <p:tag name="KSO_WM_UNIT_TEXT_FILL_FORE_SCHEMECOLOR_INDEX" val="14"/>
  <p:tag name="KSO_WM_UNIT_TEXT_FILL_TYPE" val="1"/>
  <p:tag name="KSO_WM_UNIT_USESOURCEFORMAT_APPLY" val="0"/>
</p:tagLst>
</file>

<file path=ppt/tags/tag29.xml><?xml version="1.0" encoding="utf-8"?>
<p:tagLst xmlns:p="http://schemas.openxmlformats.org/presentationml/2006/main">
  <p:tag name="KSO_WM_TEMPLATE_CATEGORY" val="custom"/>
  <p:tag name="KSO_WM_TEMPLATE_INDEX" val="20185054"/>
  <p:tag name="KSO_WM_TAG_VERSION" val="1.0"/>
  <p:tag name="KSO_WM_BEAUTIFY_FLAG" val="#wm#"/>
  <p:tag name="KSO_WM_UNIT_TYPE" val="l_h_f"/>
  <p:tag name="KSO_WM_UNIT_INDEX" val="1_1_1"/>
  <p:tag name="KSO_WM_UNIT_ID" val="custom20185054_14*l_h_f*1_1_1"/>
  <p:tag name="KSO_WM_UNIT_CLEAR" val="1"/>
  <p:tag name="KSO_WM_UNIT_LAYERLEVEL" val="1_1_1"/>
  <p:tag name="KSO_WM_UNIT_VALUE" val="18"/>
  <p:tag name="KSO_WM_UNIT_HIGHLIGHT" val="0"/>
  <p:tag name="KSO_WM_UNIT_COMPATIBLE" val="0"/>
  <p:tag name="KSO_WM_UNIT_PRESET_TEXT_INDEX" val="4"/>
  <p:tag name="KSO_WM_UNIT_PRESET_TEXT_LEN" val="43"/>
  <p:tag name="KSO_WM_DIAGRAM_GROUP_CODE" val="l1-2"/>
  <p:tag name="KSO_WM_UNIT_TEXT_FILL_FORE_SCHEMECOLOR_INDEX" val="13"/>
  <p:tag name="KSO_WM_UNIT_TEXT_FILL_TYPE" val="1"/>
  <p:tag name="KSO_WM_UNIT_USESOURCEFORMAT_APPLY" val="0"/>
</p:tagLst>
</file>

<file path=ppt/tags/tag3.xml><?xml version="1.0" encoding="utf-8"?>
<p:tagLst xmlns:p="http://schemas.openxmlformats.org/presentationml/2006/main">
  <p:tag name="KSO_WM_TEMPLATE_TOPIC_ID" val="2869567"/>
  <p:tag name="KSO_WM_TEMPLATE_OUTLINE_ID" val="15"/>
  <p:tag name="KSO_WM_TEMPLATE_SCENE_ID" val="1"/>
  <p:tag name="KSO_WM_TEMPLATE_JOB_ID" val="2"/>
  <p:tag name="KSO_WM_TEMPLATE_TOPIC_DEFAULT" val="1"/>
  <p:tag name="KSO_WM_TEMPLATE_CATEGORY" val="custom"/>
  <p:tag name="KSO_WM_TEMPLATE_INDEX" val="20185051"/>
  <p:tag name="KSO_WM_TAG_VERSION" val="1.0"/>
  <p:tag name="KSO_WM_TEMPLATE_THUMBS_INDEX" val="1"/>
  <p:tag name="KSO_WM_BEAUTIFY_FLAG" val="#wm#"/>
</p:tagLst>
</file>

<file path=ppt/tags/tag30.xml><?xml version="1.0" encoding="utf-8"?>
<p:tagLst xmlns:p="http://schemas.openxmlformats.org/presentationml/2006/main">
  <p:tag name="KSO_WM_TEMPLATE_CATEGORY" val="custom"/>
  <p:tag name="KSO_WM_TEMPLATE_INDEX" val="20185054"/>
  <p:tag name="KSO_WM_TAG_VERSION" val="1.0"/>
  <p:tag name="KSO_WM_BEAUTIFY_FLAG" val="#wm#"/>
  <p:tag name="KSO_WM_UNIT_TYPE" val="l_h_f"/>
  <p:tag name="KSO_WM_UNIT_INDEX" val="1_2_1"/>
  <p:tag name="KSO_WM_UNIT_ID" val="custom20185054_14*l_h_f*1_2_1"/>
  <p:tag name="KSO_WM_UNIT_CLEAR" val="1"/>
  <p:tag name="KSO_WM_UNIT_LAYERLEVEL" val="1_1_1"/>
  <p:tag name="KSO_WM_UNIT_VALUE" val="18"/>
  <p:tag name="KSO_WM_UNIT_HIGHLIGHT" val="0"/>
  <p:tag name="KSO_WM_UNIT_COMPATIBLE" val="0"/>
  <p:tag name="KSO_WM_UNIT_PRESET_TEXT_INDEX" val="4"/>
  <p:tag name="KSO_WM_UNIT_PRESET_TEXT_LEN" val="43"/>
  <p:tag name="KSO_WM_DIAGRAM_GROUP_CODE" val="l1-2"/>
  <p:tag name="KSO_WM_UNIT_TEXT_FILL_FORE_SCHEMECOLOR_INDEX" val="13"/>
  <p:tag name="KSO_WM_UNIT_TEXT_FILL_TYPE" val="1"/>
  <p:tag name="KSO_WM_UNIT_USESOURCEFORMAT_APPLY" val="0"/>
</p:tagLst>
</file>

<file path=ppt/tags/tag31.xml><?xml version="1.0" encoding="utf-8"?>
<p:tagLst xmlns:p="http://schemas.openxmlformats.org/presentationml/2006/main">
  <p:tag name="KSO_WM_TEMPLATE_CATEGORY" val="custom"/>
  <p:tag name="KSO_WM_TEMPLATE_INDEX" val="20185054"/>
  <p:tag name="KSO_WM_TAG_VERSION" val="1.0"/>
  <p:tag name="KSO_WM_BEAUTIFY_FLAG" val="#wm#"/>
  <p:tag name="KSO_WM_UNIT_TYPE" val="l_h_a"/>
  <p:tag name="KSO_WM_UNIT_INDEX" val="1_2_1"/>
  <p:tag name="KSO_WM_UNIT_ID" val="custom20185054_14*l_h_a*1_2_1"/>
  <p:tag name="KSO_WM_UNIT_CLEAR" val="1"/>
  <p:tag name="KSO_WM_UNIT_LAYERLEVEL" val="1_1_1"/>
  <p:tag name="KSO_WM_UNIT_VALUE" val="40"/>
  <p:tag name="KSO_WM_UNIT_HIGHLIGHT" val="0"/>
  <p:tag name="KSO_WM_UNIT_COMPATIBLE" val="0"/>
  <p:tag name="KSO_WM_UNIT_PRESET_TEXT_INDEX" val="4"/>
  <p:tag name="KSO_WM_UNIT_PRESET_TEXT_LEN" val="35"/>
  <p:tag name="KSO_WM_DIAGRAM_GROUP_CODE" val="l1-2"/>
  <p:tag name="KSO_WM_UNIT_FILL_FORE_SCHEMECOLOR_INDEX" val="6"/>
  <p:tag name="KSO_WM_UNIT_FILL_TYPE" val="1"/>
  <p:tag name="KSO_WM_UNIT_TEXT_FILL_FORE_SCHEMECOLOR_INDEX" val="14"/>
  <p:tag name="KSO_WM_UNIT_TEXT_FILL_TYPE" val="1"/>
  <p:tag name="KSO_WM_UNIT_USESOURCEFORMAT_APPLY" val="0"/>
</p:tagLst>
</file>

<file path=ppt/tags/tag32.xml><?xml version="1.0" encoding="utf-8"?>
<p:tagLst xmlns:p="http://schemas.openxmlformats.org/presentationml/2006/main">
  <p:tag name="KSO_WM_TEMPLATE_CATEGORY" val="custom"/>
  <p:tag name="KSO_WM_TEMPLATE_INDEX" val="20185054"/>
  <p:tag name="KSO_WM_UNIT_TYPE" val="a"/>
  <p:tag name="KSO_WM_UNIT_INDEX" val="1"/>
  <p:tag name="KSO_WM_UNIT_ID" val="custom20185054_14*a*1"/>
  <p:tag name="KSO_WM_UNIT_LAYERLEVEL" val="1"/>
  <p:tag name="KSO_WM_UNIT_VALUE" val="25"/>
  <p:tag name="KSO_WM_UNIT_ISCONTENTSTITLE" val="0"/>
  <p:tag name="KSO_WM_UNIT_HIGHLIGHT" val="0"/>
  <p:tag name="KSO_WM_UNIT_COMPATIBLE" val="0"/>
  <p:tag name="KSO_WM_UNIT_CLEAR" val="0"/>
  <p:tag name="KSO_WM_BEAUTIFY_FLAG" val="#wm#"/>
  <p:tag name="KSO_WM_TAG_VERSION" val="1.0"/>
  <p:tag name="KSO_WM_UNIT_PRESET_TEXT" val="LOREM IPSUM DOLOR"/>
</p:tagLst>
</file>

<file path=ppt/tags/tag33.xml><?xml version="1.0" encoding="utf-8"?>
<p:tagLst xmlns:p="http://schemas.openxmlformats.org/presentationml/2006/main">
  <p:tag name="KSO_WM_BEAUTIFY_FLAG" val="#wm#"/>
  <p:tag name="KSO_WM_TEMPLATE_CATEGORY" val="custom"/>
  <p:tag name="KSO_WM_TEMPLATE_INDEX" val="20185051"/>
</p:tagLst>
</file>

<file path=ppt/tags/tag34.xml><?xml version="1.0" encoding="utf-8"?>
<p:tagLst xmlns:p="http://schemas.openxmlformats.org/presentationml/2006/main">
  <p:tag name="KSO_WM_TEMPLATE_CATEGORY" val="custom"/>
  <p:tag name="KSO_WM_TEMPLATE_INDEX" val="20185051"/>
  <p:tag name="KSO_WM_UNIT_TYPE" val="a"/>
  <p:tag name="KSO_WM_UNIT_INDEX" val="1"/>
  <p:tag name="KSO_WM_UNIT_ID" val="custom20185051_6*a*1"/>
  <p:tag name="KSO_WM_UNIT_LAYERLEVEL" val="1"/>
  <p:tag name="KSO_WM_UNIT_VALUE" val="10"/>
  <p:tag name="KSO_WM_UNIT_ISCONTENTSTITLE" val="0"/>
  <p:tag name="KSO_WM_UNIT_HIGHLIGHT" val="0"/>
  <p:tag name="KSO_WM_UNIT_COMPATIBLE" val="0"/>
  <p:tag name="KSO_WM_UNIT_CLEAR" val="0"/>
  <p:tag name="KSO_WM_BEAUTIFY_FLAG" val="#wm#"/>
  <p:tag name="KSO_WM_TAG_VERSION" val="1.0"/>
  <p:tag name="KSO_WM_UNIT_PRESET_TEXT" val="SECTION TITLE"/>
</p:tagLst>
</file>

<file path=ppt/tags/tag35.xml><?xml version="1.0" encoding="utf-8"?>
<p:tagLst xmlns:p="http://schemas.openxmlformats.org/presentationml/2006/main">
  <p:tag name="KSO_WM_TEMPLATE_CATEGORY" val="custom"/>
  <p:tag name="KSO_WM_TEMPLATE_INDEX" val="20185051"/>
  <p:tag name="KSO_WM_UNIT_TYPE" val="e"/>
  <p:tag name="KSO_WM_UNIT_INDEX" val="1"/>
  <p:tag name="KSO_WM_UNIT_ID" val="custom20185051_6*e*1"/>
  <p:tag name="KSO_WM_UNIT_LAYERLEVEL" val="1"/>
  <p:tag name="KSO_WM_UNIT_VALUE" val="1"/>
  <p:tag name="KSO_WM_UNIT_HIGHLIGHT" val="0"/>
  <p:tag name="KSO_WM_UNIT_COMPATIBLE" val="1"/>
  <p:tag name="KSO_WM_UNIT_CLEAR" val="0"/>
  <p:tag name="KSO_WM_BEAUTIFY_FLAG" val="#wm#"/>
  <p:tag name="KSO_WM_TAG_VERSION" val="1.0"/>
  <p:tag name="KSO_WM_UNIT_PRESET_TEXT" val="1"/>
</p:tagLst>
</file>

<file path=ppt/tags/tag36.xml><?xml version="1.0" encoding="utf-8"?>
<p:tagLst xmlns:p="http://schemas.openxmlformats.org/presentationml/2006/main">
  <p:tag name="KSO_WM_TEMPLATE_CATEGORY" val="custom"/>
  <p:tag name="KSO_WM_TEMPLATE_INDEX" val="20185051"/>
  <p:tag name="KSO_WM_TAG_VERSION" val="1.0"/>
  <p:tag name="KSO_WM_SLIDE_ID" val="custom20185051_6"/>
  <p:tag name="KSO_WM_SLIDE_INDEX" val="6"/>
  <p:tag name="KSO_WM_SLIDE_ITEM_CNT" val="1"/>
  <p:tag name="KSO_WM_SLIDE_LAYOUT" val="a_e"/>
  <p:tag name="KSO_WM_SLIDE_LAYOUT_CNT" val="1_1"/>
  <p:tag name="KSO_WM_SLIDE_TYPE" val="sectionTitle"/>
  <p:tag name="KSO_WM_BEAUTIFY_FLAG" val="#wm#"/>
  <p:tag name="KSO_WM_SLIDE_POSITION" val="262*186"/>
  <p:tag name="KSO_WM_SLIDE_SIZE" val="111*114"/>
  <p:tag name="KSO_WM_SLIDE_SUBTYPE" val="pureTxt"/>
</p:tagLst>
</file>

<file path=ppt/tags/tag37.xml><?xml version="1.0" encoding="utf-8"?>
<p:tagLst xmlns:p="http://schemas.openxmlformats.org/presentationml/2006/main">
  <p:tag name="KSO_WM_TEMPLATE_CATEGORY" val="custom"/>
  <p:tag name="KSO_WM_TEMPLATE_INDEX" val="20185051"/>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22"/>
  <p:tag name="KSO_WM_UNIT_LAYERLEVEL" val="1"/>
  <p:tag name="KSO_WM_UNIT_INDEX" val="1"/>
  <p:tag name="KSO_WM_UNIT_ID" val="custom20185051_4*a*1"/>
  <p:tag name="KSO_WM_UNIT_TYPE" val="a"/>
</p:tagLst>
</file>

<file path=ppt/tags/tag38.xml><?xml version="1.0" encoding="utf-8"?>
<p:tagLst xmlns:p="http://schemas.openxmlformats.org/presentationml/2006/main">
  <p:tag name="KSO_WM_TEMPLATE_CATEGORY" val="custom"/>
  <p:tag name="KSO_WM_TEMPLATE_INDEX" val="20185051"/>
  <p:tag name="KSO_WM_TAG_VERSION" val="1.0"/>
  <p:tag name="KSO_WM_BEAUTIFY_FLAG" val="#wm#"/>
  <p:tag name="KSO_WM_UNIT_TYPE" val="f"/>
  <p:tag name="KSO_WM_UNIT_INDEX" val="1"/>
  <p:tag name="KSO_WM_UNIT_ID" val="custom20185051_4*f*1"/>
  <p:tag name="KSO_WM_UNIT_LAYERLEVEL" val="1"/>
  <p:tag name="KSO_WM_UNIT_VALUE" val="209"/>
  <p:tag name="KSO_WM_UNIT_HIGHLIGHT" val="0"/>
  <p:tag name="KSO_WM_UNIT_COMPATIBLE" val="0"/>
  <p:tag name="KSO_WM_UNIT_CLEAR" val="0"/>
  <p:tag name="KSO_WM_UNIT_PRESET_TEXT_INDEX" val="5"/>
  <p:tag name="KSO_WM_UNIT_PRESET_TEXT_LEN" val="232"/>
</p:tagLst>
</file>

<file path=ppt/tags/tag39.xml><?xml version="1.0" encoding="utf-8"?>
<p:tagLst xmlns:p="http://schemas.openxmlformats.org/presentationml/2006/main">
  <p:tag name="KSO_WM_SLIDE_SIZE" val="827*426"/>
  <p:tag name="KSO_WM_SLIDE_POSITION" val="66*56"/>
  <p:tag name="KSO_WM_SLIDE_LAYOUT_CNT" val="1_1_1"/>
  <p:tag name="KSO_WM_SLIDE_LAYOUT" val="a_f_d"/>
  <p:tag name="KSO_WM_BEAUTIFY_FLAG" val="#wm#"/>
  <p:tag name="KSO_WM_SLIDE_TYPE" val="text"/>
  <p:tag name="KSO_WM_SLIDE_ITEM_CNT" val="2"/>
  <p:tag name="KSO_WM_SLIDE_INDEX" val="4"/>
  <p:tag name="KSO_WM_SLIDE_ID" val="custom20185051_4"/>
  <p:tag name="KSO_WM_TAG_VERSION" val="1.0"/>
  <p:tag name="KSO_WM_TEMPLATE_INDEX" val="20185051"/>
  <p:tag name="KSO_WM_TEMPLATE_CATEGORY" val="custom"/>
  <p:tag name="KSO_WM_SLIDE_SUBTYPE" val="picTxt"/>
</p:tagLst>
</file>

<file path=ppt/tags/tag4.xml><?xml version="1.0" encoding="utf-8"?>
<p:tagLst xmlns:p="http://schemas.openxmlformats.org/presentationml/2006/main">
  <p:tag name="KSO_WM_TAG_VERSION" val="1.0"/>
  <p:tag name="KSO_WM_TEMPLATE_CATEGORY" val="custom"/>
  <p:tag name="KSO_WM_TEMPLATE_INDEX" val="20185051"/>
</p:tagLst>
</file>

<file path=ppt/tags/tag40.xml><?xml version="1.0" encoding="utf-8"?>
<p:tagLst xmlns:p="http://schemas.openxmlformats.org/presentationml/2006/main">
  <p:tag name="KSO_WM_TEMPLATE_CATEGORY" val="custom"/>
  <p:tag name="KSO_WM_TEMPLATE_INDEX" val="20185051"/>
  <p:tag name="KSO_WM_TAG_VERSION" val="1.0"/>
  <p:tag name="KSO_WM_BEAUTIFY_FLAG" val="#wm#"/>
  <p:tag name="KSO_WM_UNIT_PRESET_TEXT_LEN" val="232"/>
  <p:tag name="KSO_WM_UNIT_PRESET_TEXT_INDEX" val="5"/>
  <p:tag name="KSO_WM_UNIT_CLEAR" val="0"/>
  <p:tag name="KSO_WM_UNIT_COMPATIBLE" val="0"/>
  <p:tag name="KSO_WM_UNIT_HIGHLIGHT" val="0"/>
  <p:tag name="KSO_WM_UNIT_VALUE" val="273"/>
  <p:tag name="KSO_WM_UNIT_LAYERLEVEL" val="1"/>
  <p:tag name="KSO_WM_UNIT_INDEX" val="1"/>
  <p:tag name="KSO_WM_UNIT_ID" val="custom20185051_3*f*1"/>
  <p:tag name="KSO_WM_UNIT_TYPE" val="f"/>
</p:tagLst>
</file>

<file path=ppt/tags/tag41.xml><?xml version="1.0" encoding="utf-8"?>
<p:tagLst xmlns:p="http://schemas.openxmlformats.org/presentationml/2006/main">
  <p:tag name="KSO_WM_TEMPLATE_CATEGORY" val="custom"/>
  <p:tag name="KSO_WM_TEMPLATE_INDEX" val="20185051"/>
  <p:tag name="KSO_WM_TAG_VERSION" val="1.0"/>
  <p:tag name="KSO_WM_BEAUTIFY_FLAG" val="#wm#"/>
  <p:tag name="KSO_WM_UNIT_PRESET_TEXT_LEN" val="232"/>
  <p:tag name="KSO_WM_UNIT_PRESET_TEXT_INDEX" val="5"/>
  <p:tag name="KSO_WM_UNIT_CLEAR" val="0"/>
  <p:tag name="KSO_WM_UNIT_COMPATIBLE" val="0"/>
  <p:tag name="KSO_WM_UNIT_HIGHLIGHT" val="0"/>
  <p:tag name="KSO_WM_UNIT_VALUE" val="273"/>
  <p:tag name="KSO_WM_UNIT_LAYERLEVEL" val="1"/>
  <p:tag name="KSO_WM_UNIT_INDEX" val="2"/>
  <p:tag name="KSO_WM_UNIT_ID" val="custom20185051_3*f*2"/>
  <p:tag name="KSO_WM_UNIT_TYPE" val="f"/>
</p:tagLst>
</file>

<file path=ppt/tags/tag42.xml><?xml version="1.0" encoding="utf-8"?>
<p:tagLst xmlns:p="http://schemas.openxmlformats.org/presentationml/2006/main">
  <p:tag name="KSO_WM_SLIDE_SIZE" val="828*342"/>
  <p:tag name="KSO_WM_SLIDE_POSITION" val="66*143"/>
  <p:tag name="KSO_WM_SLIDE_LAYOUT_CNT" val="1_2"/>
  <p:tag name="KSO_WM_SLIDE_LAYOUT" val="a_f"/>
  <p:tag name="KSO_WM_BEAUTIFY_FLAG" val="#wm#"/>
  <p:tag name="KSO_WM_SLIDE_TYPE" val="text"/>
  <p:tag name="KSO_WM_SLIDE_ITEM_CNT" val="2"/>
  <p:tag name="KSO_WM_SLIDE_INDEX" val="3"/>
  <p:tag name="KSO_WM_SLIDE_ID" val="custom20185051_3"/>
  <p:tag name="KSO_WM_TAG_VERSION" val="1.0"/>
  <p:tag name="KSO_WM_TEMPLATE_INDEX" val="20185051"/>
  <p:tag name="KSO_WM_TEMPLATE_CATEGORY" val="custom"/>
  <p:tag name="KSO_WM_SLIDE_SUBTYPE" val="pureTxt"/>
</p:tagLst>
</file>

<file path=ppt/tags/tag43.xml><?xml version="1.0" encoding="utf-8"?>
<p:tagLst xmlns:p="http://schemas.openxmlformats.org/presentationml/2006/main">
  <p:tag name="KSO_WM_TEMPLATE_CATEGORY" val="custom"/>
  <p:tag name="KSO_WM_TEMPLATE_INDEX" val="20185051"/>
  <p:tag name="KSO_WM_TAG_VERSION" val="1.0"/>
  <p:tag name="KSO_WM_BEAUTIFY_FLAG" val="#wm#"/>
  <p:tag name="KSO_WM_UNIT_PRESET_TEXT_LEN" val="232"/>
  <p:tag name="KSO_WM_UNIT_PRESET_TEXT_INDEX" val="5"/>
  <p:tag name="KSO_WM_UNIT_CLEAR" val="0"/>
  <p:tag name="KSO_WM_UNIT_COMPATIBLE" val="0"/>
  <p:tag name="KSO_WM_UNIT_HIGHLIGHT" val="0"/>
  <p:tag name="KSO_WM_UNIT_VALUE" val="273"/>
  <p:tag name="KSO_WM_UNIT_LAYERLEVEL" val="1"/>
  <p:tag name="KSO_WM_UNIT_INDEX" val="1"/>
  <p:tag name="KSO_WM_UNIT_ID" val="custom20185051_3*f*1"/>
  <p:tag name="KSO_WM_UNIT_TYPE" val="f"/>
</p:tagLst>
</file>

<file path=ppt/tags/tag44.xml><?xml version="1.0" encoding="utf-8"?>
<p:tagLst xmlns:p="http://schemas.openxmlformats.org/presentationml/2006/main">
  <p:tag name="KSO_WM_SLIDE_SIZE" val="828*342"/>
  <p:tag name="KSO_WM_SLIDE_POSITION" val="66*143"/>
  <p:tag name="KSO_WM_SLIDE_LAYOUT_CNT" val="1_2"/>
  <p:tag name="KSO_WM_SLIDE_LAYOUT" val="a_f"/>
  <p:tag name="KSO_WM_BEAUTIFY_FLAG" val="#wm#"/>
  <p:tag name="KSO_WM_SLIDE_TYPE" val="text"/>
  <p:tag name="KSO_WM_SLIDE_ITEM_CNT" val="2"/>
  <p:tag name="KSO_WM_SLIDE_INDEX" val="3"/>
  <p:tag name="KSO_WM_SLIDE_ID" val="custom20185051_3"/>
  <p:tag name="KSO_WM_TAG_VERSION" val="1.0"/>
  <p:tag name="KSO_WM_TEMPLATE_INDEX" val="20185051"/>
  <p:tag name="KSO_WM_TEMPLATE_CATEGORY" val="custom"/>
  <p:tag name="KSO_WM_SLIDE_SUBTYPE" val="pureTxt"/>
</p:tagLst>
</file>

<file path=ppt/tags/tag45.xml><?xml version="1.0" encoding="utf-8"?>
<p:tagLst xmlns:p="http://schemas.openxmlformats.org/presentationml/2006/main">
  <p:tag name="KSO_WM_TEMPLATE_CATEGORY" val="custom"/>
  <p:tag name="KSO_WM_TEMPLATE_INDEX" val="20185051"/>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48"/>
  <p:tag name="KSO_WM_UNIT_LAYERLEVEL" val="1"/>
  <p:tag name="KSO_WM_UNIT_INDEX" val="1"/>
  <p:tag name="KSO_WM_UNIT_ID" val="custom20185051_5*a*1"/>
  <p:tag name="KSO_WM_UNIT_TYPE" val="a"/>
</p:tagLst>
</file>

<file path=ppt/tags/tag46.xml><?xml version="1.0" encoding="utf-8"?>
<p:tagLst xmlns:p="http://schemas.openxmlformats.org/presentationml/2006/main">
  <p:tag name="KSO_WM_TEMPLATE_CATEGORY" val="custom"/>
  <p:tag name="KSO_WM_TEMPLATE_INDEX" val="20185051"/>
  <p:tag name="KSO_WM_TAG_VERSION" val="1.0"/>
  <p:tag name="KSO_WM_BEAUTIFY_FLAG" val="#wm#"/>
  <p:tag name="KSO_WM_UNIT_PRESET_TEXT_LEN" val="57"/>
  <p:tag name="KSO_WM_UNIT_PRESET_TEXT_INDEX" val="4"/>
  <p:tag name="KSO_WM_UNIT_CLEAR" val="0"/>
  <p:tag name="KSO_WM_UNIT_COMPATIBLE" val="0"/>
  <p:tag name="KSO_WM_UNIT_HIGHLIGHT" val="0"/>
  <p:tag name="KSO_WM_UNIT_VALUE" val="86"/>
  <p:tag name="KSO_WM_UNIT_LAYERLEVEL" val="1"/>
  <p:tag name="KSO_WM_UNIT_INDEX" val="1"/>
  <p:tag name="KSO_WM_UNIT_ID" val="custom20185051_5*f*1"/>
  <p:tag name="KSO_WM_UNIT_TYPE" val="f"/>
</p:tagLst>
</file>

<file path=ppt/tags/tag47.xml><?xml version="1.0" encoding="utf-8"?>
<p:tagLst xmlns:p="http://schemas.openxmlformats.org/presentationml/2006/main">
  <p:tag name="KSO_WM_SLIDE_SIZE" val="790*387"/>
  <p:tag name="KSO_WM_SLIDE_POSITION" val="84*127"/>
  <p:tag name="KSO_WM_SLIDE_LAYOUT_CNT" val="1_1_1"/>
  <p:tag name="KSO_WM_SLIDE_LAYOUT" val="a_f_d"/>
  <p:tag name="KSO_WM_BEAUTIFY_FLAG" val="#wm#"/>
  <p:tag name="KSO_WM_SLIDE_TYPE" val="text"/>
  <p:tag name="KSO_WM_SLIDE_ITEM_CNT" val="2"/>
  <p:tag name="KSO_WM_SLIDE_INDEX" val="5"/>
  <p:tag name="KSO_WM_SLIDE_ID" val="custom20185051_5"/>
  <p:tag name="KSO_WM_TAG_VERSION" val="1.0"/>
  <p:tag name="KSO_WM_TEMPLATE_INDEX" val="20185051"/>
  <p:tag name="KSO_WM_TEMPLATE_CATEGORY" val="custom"/>
  <p:tag name="KSO_WM_SLIDE_SUBTYPE" val="picTxt"/>
</p:tagLst>
</file>

<file path=ppt/tags/tag48.xml><?xml version="1.0" encoding="utf-8"?>
<p:tagLst xmlns:p="http://schemas.openxmlformats.org/presentationml/2006/main">
  <p:tag name="KSO_WM_TEMPLATE_CATEGORY" val="custom"/>
  <p:tag name="KSO_WM_TEMPLATE_INDEX" val="20185051"/>
  <p:tag name="KSO_WM_TAG_VERSION" val="1.0"/>
  <p:tag name="KSO_WM_BEAUTIFY_FLAG" val="#wm#"/>
  <p:tag name="KSO_WM_UNIT_PRESET_TEXT_LEN" val="232"/>
  <p:tag name="KSO_WM_UNIT_PRESET_TEXT_INDEX" val="5"/>
  <p:tag name="KSO_WM_UNIT_CLEAR" val="0"/>
  <p:tag name="KSO_WM_UNIT_COMPATIBLE" val="0"/>
  <p:tag name="KSO_WM_UNIT_HIGHLIGHT" val="0"/>
  <p:tag name="KSO_WM_UNIT_VALUE" val="273"/>
  <p:tag name="KSO_WM_UNIT_LAYERLEVEL" val="1"/>
  <p:tag name="KSO_WM_UNIT_INDEX" val="2"/>
  <p:tag name="KSO_WM_UNIT_ID" val="custom20185051_3*f*2"/>
  <p:tag name="KSO_WM_UNIT_TYPE" val="f"/>
</p:tagLst>
</file>

<file path=ppt/tags/tag49.xml><?xml version="1.0" encoding="utf-8"?>
<p:tagLst xmlns:p="http://schemas.openxmlformats.org/presentationml/2006/main">
  <p:tag name="KSO_WM_BEAUTIFY_FLAG" val="#wm#"/>
  <p:tag name="KSO_WM_TEMPLATE_CATEGORY" val="custom"/>
  <p:tag name="KSO_WM_TEMPLATE_INDEX" val="20185051"/>
</p:tagLst>
</file>

<file path=ppt/tags/tag5.xml><?xml version="1.0" encoding="utf-8"?>
<p:tagLst xmlns:p="http://schemas.openxmlformats.org/presentationml/2006/main">
  <p:tag name="KSO_WM_TAG_VERSION" val="1.0"/>
  <p:tag name="KSO_WM_TEMPLATE_CATEGORY" val="custom"/>
  <p:tag name="KSO_WM_TEMPLATE_INDEX" val="20185051"/>
</p:tagLst>
</file>

<file path=ppt/tags/tag50.xml><?xml version="1.0" encoding="utf-8"?>
<p:tagLst xmlns:p="http://schemas.openxmlformats.org/presentationml/2006/main">
  <p:tag name="KSO_WM_TEMPLATE_CATEGORY" val="custom"/>
  <p:tag name="KSO_WM_TEMPLATE_INDEX" val="20185051"/>
  <p:tag name="KSO_WM_TAG_VERSION" val="1.0"/>
  <p:tag name="KSO_WM_BEAUTIFY_FLAG" val="#wm#"/>
  <p:tag name="KSO_WM_UNIT_PRESET_TEXT_LEN" val="232"/>
  <p:tag name="KSO_WM_UNIT_PRESET_TEXT_INDEX" val="5"/>
  <p:tag name="KSO_WM_UNIT_CLEAR" val="0"/>
  <p:tag name="KSO_WM_UNIT_COMPATIBLE" val="0"/>
  <p:tag name="KSO_WM_UNIT_HIGHLIGHT" val="0"/>
  <p:tag name="KSO_WM_UNIT_VALUE" val="273"/>
  <p:tag name="KSO_WM_UNIT_LAYERLEVEL" val="1"/>
  <p:tag name="KSO_WM_UNIT_INDEX" val="2"/>
  <p:tag name="KSO_WM_UNIT_ID" val="custom20185051_3*f*2"/>
  <p:tag name="KSO_WM_UNIT_TYPE" val="f"/>
</p:tagLst>
</file>

<file path=ppt/tags/tag51.xml><?xml version="1.0" encoding="utf-8"?>
<p:tagLst xmlns:p="http://schemas.openxmlformats.org/presentationml/2006/main">
  <p:tag name="KSO_WM_BEAUTIFY_FLAG" val="#wm#"/>
  <p:tag name="KSO_WM_TEMPLATE_CATEGORY" val="custom"/>
  <p:tag name="KSO_WM_TEMPLATE_INDEX" val="20185051"/>
</p:tagLst>
</file>

<file path=ppt/tags/tag52.xml><?xml version="1.0" encoding="utf-8"?>
<p:tagLst xmlns:p="http://schemas.openxmlformats.org/presentationml/2006/main">
  <p:tag name="KSO_WM_TEMPLATE_CATEGORY" val="custom"/>
  <p:tag name="KSO_WM_TEMPLATE_INDEX" val="20185051"/>
  <p:tag name="KSO_WM_TAG_VERSION" val="1.0"/>
  <p:tag name="KSO_WM_BEAUTIFY_FLAG" val="#wm#"/>
  <p:tag name="KSO_WM_UNIT_PRESET_TEXT_LEN" val="232"/>
  <p:tag name="KSO_WM_UNIT_PRESET_TEXT_INDEX" val="5"/>
  <p:tag name="KSO_WM_UNIT_CLEAR" val="0"/>
  <p:tag name="KSO_WM_UNIT_COMPATIBLE" val="0"/>
  <p:tag name="KSO_WM_UNIT_HIGHLIGHT" val="0"/>
  <p:tag name="KSO_WM_UNIT_VALUE" val="273"/>
  <p:tag name="KSO_WM_UNIT_LAYERLEVEL" val="1"/>
  <p:tag name="KSO_WM_UNIT_INDEX" val="2"/>
  <p:tag name="KSO_WM_UNIT_ID" val="custom20185051_3*f*2"/>
  <p:tag name="KSO_WM_UNIT_TYPE" val="f"/>
</p:tagLst>
</file>

<file path=ppt/tags/tag53.xml><?xml version="1.0" encoding="utf-8"?>
<p:tagLst xmlns:p="http://schemas.openxmlformats.org/presentationml/2006/main">
  <p:tag name="KSO_WM_TEMPLATE_CATEGORY" val="custom"/>
  <p:tag name="KSO_WM_TEMPLATE_INDEX" val="20185051"/>
  <p:tag name="KSO_WM_TAG_VERSION" val="1.0"/>
  <p:tag name="KSO_WM_BEAUTIFY_FLAG" val="#wm#"/>
  <p:tag name="KSO_WM_UNIT_PRESET_TEXT_LEN" val="232"/>
  <p:tag name="KSO_WM_UNIT_PRESET_TEXT_INDEX" val="5"/>
  <p:tag name="KSO_WM_UNIT_CLEAR" val="0"/>
  <p:tag name="KSO_WM_UNIT_COMPATIBLE" val="0"/>
  <p:tag name="KSO_WM_UNIT_HIGHLIGHT" val="0"/>
  <p:tag name="KSO_WM_UNIT_VALUE" val="273"/>
  <p:tag name="KSO_WM_UNIT_LAYERLEVEL" val="1"/>
  <p:tag name="KSO_WM_UNIT_INDEX" val="2"/>
  <p:tag name="KSO_WM_UNIT_ID" val="custom20185051_3*f*2"/>
  <p:tag name="KSO_WM_UNIT_TYPE" val="f"/>
</p:tagLst>
</file>

<file path=ppt/tags/tag54.xml><?xml version="1.0" encoding="utf-8"?>
<p:tagLst xmlns:p="http://schemas.openxmlformats.org/presentationml/2006/main">
  <p:tag name="KSO_WM_BEAUTIFY_FLAG" val="#wm#"/>
  <p:tag name="KSO_WM_TEMPLATE_CATEGORY" val="custom"/>
  <p:tag name="KSO_WM_TEMPLATE_INDEX" val="20185051"/>
</p:tagLst>
</file>

<file path=ppt/tags/tag55.xml><?xml version="1.0" encoding="utf-8"?>
<p:tagLst xmlns:p="http://schemas.openxmlformats.org/presentationml/2006/main">
  <p:tag name="KSO_WM_TEMPLATE_CATEGORY" val="custom"/>
  <p:tag name="KSO_WM_TEMPLATE_INDEX" val="20185051"/>
  <p:tag name="KSO_WM_TAG_VERSION" val="1.0"/>
  <p:tag name="KSO_WM_BEAUTIFY_FLAG" val="#wm#"/>
  <p:tag name="KSO_WM_UNIT_PRESET_TEXT_LEN" val="232"/>
  <p:tag name="KSO_WM_UNIT_PRESET_TEXT_INDEX" val="5"/>
  <p:tag name="KSO_WM_UNIT_CLEAR" val="0"/>
  <p:tag name="KSO_WM_UNIT_COMPATIBLE" val="0"/>
  <p:tag name="KSO_WM_UNIT_HIGHLIGHT" val="0"/>
  <p:tag name="KSO_WM_UNIT_VALUE" val="273"/>
  <p:tag name="KSO_WM_UNIT_LAYERLEVEL" val="1"/>
  <p:tag name="KSO_WM_UNIT_INDEX" val="2"/>
  <p:tag name="KSO_WM_UNIT_ID" val="custom20185051_3*f*2"/>
  <p:tag name="KSO_WM_UNIT_TYPE" val="f"/>
</p:tagLst>
</file>

<file path=ppt/tags/tag56.xml><?xml version="1.0" encoding="utf-8"?>
<p:tagLst xmlns:p="http://schemas.openxmlformats.org/presentationml/2006/main">
  <p:tag name="KSO_WM_BEAUTIFY_FLAG" val="#wm#"/>
  <p:tag name="KSO_WM_TEMPLATE_CATEGORY" val="custom"/>
  <p:tag name="KSO_WM_TEMPLATE_INDEX" val="20185051"/>
</p:tagLst>
</file>

<file path=ppt/tags/tag57.xml><?xml version="1.0" encoding="utf-8"?>
<p:tagLst xmlns:p="http://schemas.openxmlformats.org/presentationml/2006/main">
  <p:tag name="KSO_WM_TEMPLATE_CATEGORY" val="custom"/>
  <p:tag name="KSO_WM_TEMPLATE_INDEX" val="20185051"/>
  <p:tag name="KSO_WM_TAG_VERSION" val="1.0"/>
  <p:tag name="KSO_WM_BEAUTIFY_FLAG" val="#wm#"/>
  <p:tag name="KSO_WM_UNIT_PRESET_TEXT_LEN" val="232"/>
  <p:tag name="KSO_WM_UNIT_PRESET_TEXT_INDEX" val="5"/>
  <p:tag name="KSO_WM_UNIT_CLEAR" val="0"/>
  <p:tag name="KSO_WM_UNIT_COMPATIBLE" val="0"/>
  <p:tag name="KSO_WM_UNIT_HIGHLIGHT" val="0"/>
  <p:tag name="KSO_WM_UNIT_VALUE" val="273"/>
  <p:tag name="KSO_WM_UNIT_LAYERLEVEL" val="1"/>
  <p:tag name="KSO_WM_UNIT_INDEX" val="2"/>
  <p:tag name="KSO_WM_UNIT_ID" val="custom20185051_3*f*2"/>
  <p:tag name="KSO_WM_UNIT_TYPE" val="f"/>
</p:tagLst>
</file>

<file path=ppt/tags/tag58.xml><?xml version="1.0" encoding="utf-8"?>
<p:tagLst xmlns:p="http://schemas.openxmlformats.org/presentationml/2006/main">
  <p:tag name="KSO_WM_BEAUTIFY_FLAG" val="#wm#"/>
  <p:tag name="KSO_WM_TEMPLATE_CATEGORY" val="custom"/>
  <p:tag name="KSO_WM_TEMPLATE_INDEX" val="20185051"/>
</p:tagLst>
</file>

<file path=ppt/tags/tag59.xml><?xml version="1.0" encoding="utf-8"?>
<p:tagLst xmlns:p="http://schemas.openxmlformats.org/presentationml/2006/main">
  <p:tag name="KSO_WM_TEMPLATE_CATEGORY" val="custom"/>
  <p:tag name="KSO_WM_TEMPLATE_INDEX" val="20185051"/>
  <p:tag name="KSO_WM_UNIT_TYPE" val="e"/>
  <p:tag name="KSO_WM_UNIT_INDEX" val="1"/>
  <p:tag name="KSO_WM_UNIT_ID" val="custom20185051_6*e*1"/>
  <p:tag name="KSO_WM_UNIT_LAYERLEVEL" val="1"/>
  <p:tag name="KSO_WM_UNIT_VALUE" val="1"/>
  <p:tag name="KSO_WM_UNIT_HIGHLIGHT" val="0"/>
  <p:tag name="KSO_WM_UNIT_COMPATIBLE" val="1"/>
  <p:tag name="KSO_WM_UNIT_CLEAR" val="0"/>
  <p:tag name="KSO_WM_BEAUTIFY_FLAG" val="#wm#"/>
  <p:tag name="KSO_WM_TAG_VERSION" val="1.0"/>
  <p:tag name="KSO_WM_UNIT_PRESET_TEXT" val="1"/>
</p:tagLst>
</file>

<file path=ppt/tags/tag6.xml><?xml version="1.0" encoding="utf-8"?>
<p:tagLst xmlns:p="http://schemas.openxmlformats.org/presentationml/2006/main">
  <p:tag name="KSO_WM_TEMPLATE_TOPIC_ID" val="2869567"/>
  <p:tag name="KSO_WM_TEMPLATE_OUTLINE_ID" val="15"/>
  <p:tag name="KSO_WM_TEMPLATE_SCENE_ID" val="1"/>
  <p:tag name="KSO_WM_TEMPLATE_JOB_ID" val="2"/>
  <p:tag name="KSO_WM_TEMPLATE_TOPIC_DEFAULT" val="1"/>
  <p:tag name="KSO_WM_TEMPLATE_CATEGORY" val="custom"/>
  <p:tag name="KSO_WM_TEMPLATE_INDEX" val="20185051"/>
  <p:tag name="KSO_WM_TAG_VERSION" val="1.0"/>
  <p:tag name="KSO_WM_TEMPLATE_THUMBS_INDEX" val="1、6、9、16、19、22、"/>
  <p:tag name="KSO_WM_BEAUTIFY_FLAG" val="#wm#"/>
</p:tagLst>
</file>

<file path=ppt/tags/tag60.xml><?xml version="1.0" encoding="utf-8"?>
<p:tagLst xmlns:p="http://schemas.openxmlformats.org/presentationml/2006/main">
  <p:tag name="KSO_WM_TEMPLATE_CATEGORY" val="custom"/>
  <p:tag name="KSO_WM_TEMPLATE_INDEX" val="20185051"/>
  <p:tag name="KSO_WM_UNIT_TYPE" val="a"/>
  <p:tag name="KSO_WM_UNIT_INDEX" val="1"/>
  <p:tag name="KSO_WM_UNIT_ID" val="custom20185051_6*a*1"/>
  <p:tag name="KSO_WM_UNIT_LAYERLEVEL" val="1"/>
  <p:tag name="KSO_WM_UNIT_VALUE" val="10"/>
  <p:tag name="KSO_WM_UNIT_ISCONTENTSTITLE" val="0"/>
  <p:tag name="KSO_WM_UNIT_HIGHLIGHT" val="0"/>
  <p:tag name="KSO_WM_UNIT_COMPATIBLE" val="0"/>
  <p:tag name="KSO_WM_UNIT_CLEAR" val="0"/>
  <p:tag name="KSO_WM_BEAUTIFY_FLAG" val="#wm#"/>
  <p:tag name="KSO_WM_TAG_VERSION" val="1.0"/>
  <p:tag name="KSO_WM_UNIT_PRESET_TEXT" val="SECTION TITLE"/>
</p:tagLst>
</file>

<file path=ppt/tags/tag61.xml><?xml version="1.0" encoding="utf-8"?>
<p:tagLst xmlns:p="http://schemas.openxmlformats.org/presentationml/2006/main">
  <p:tag name="KSO_WM_TEMPLATE_CATEGORY" val="custom"/>
  <p:tag name="KSO_WM_TEMPLATE_INDEX" val="20185051"/>
  <p:tag name="KSO_WM_TAG_VERSION" val="1.0"/>
  <p:tag name="KSO_WM_SLIDE_ID" val="custom20185051_6"/>
  <p:tag name="KSO_WM_SLIDE_INDEX" val="6"/>
  <p:tag name="KSO_WM_SLIDE_ITEM_CNT" val="1"/>
  <p:tag name="KSO_WM_SLIDE_LAYOUT" val="a_e"/>
  <p:tag name="KSO_WM_SLIDE_LAYOUT_CNT" val="1_1"/>
  <p:tag name="KSO_WM_SLIDE_TYPE" val="sectionTitle"/>
  <p:tag name="KSO_WM_BEAUTIFY_FLAG" val="#wm#"/>
  <p:tag name="KSO_WM_SLIDE_POSITION" val="262*186"/>
  <p:tag name="KSO_WM_SLIDE_SIZE" val="111*114"/>
  <p:tag name="KSO_WM_SLIDE_SUBTYPE" val="pureTxt"/>
</p:tagLst>
</file>

<file path=ppt/tags/tag62.xml><?xml version="1.0" encoding="utf-8"?>
<p:tagLst xmlns:p="http://schemas.openxmlformats.org/presentationml/2006/main">
  <p:tag name="KSO_WM_TEMPLATE_CATEGORY" val="custom"/>
  <p:tag name="KSO_WM_TEMPLATE_INDEX" val="20185051"/>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50"/>
  <p:tag name="KSO_WM_UNIT_LAYERLEVEL" val="1"/>
  <p:tag name="KSO_WM_UNIT_INDEX" val="1"/>
  <p:tag name="KSO_WM_UNIT_ID" val="custom20185051_2*a*1"/>
  <p:tag name="KSO_WM_UNIT_TYPE" val="a"/>
</p:tagLst>
</file>

<file path=ppt/tags/tag63.xml><?xml version="1.0" encoding="utf-8"?>
<p:tagLst xmlns:p="http://schemas.openxmlformats.org/presentationml/2006/main">
  <p:tag name="KSO_WM_TEMPLATE_CATEGORY" val="custom"/>
  <p:tag name="KSO_WM_TEMPLATE_INDEX" val="20185051"/>
  <p:tag name="KSO_WM_TAG_VERSION" val="1.0"/>
  <p:tag name="KSO_WM_BEAUTIFY_FLAG" val="#wm#"/>
  <p:tag name="KSO_WM_UNIT_PRESET_TEXT_LEN" val="465"/>
  <p:tag name="KSO_WM_UNIT_PRESET_TEXT_INDEX" val="5"/>
  <p:tag name="KSO_WM_UNIT_CLEAR" val="0"/>
  <p:tag name="KSO_WM_UNIT_COMPATIBLE" val="0"/>
  <p:tag name="KSO_WM_UNIT_HIGHLIGHT" val="0"/>
  <p:tag name="KSO_WM_UNIT_VALUE" val="585"/>
  <p:tag name="KSO_WM_UNIT_LAYERLEVEL" val="1"/>
  <p:tag name="KSO_WM_UNIT_INDEX" val="1"/>
  <p:tag name="KSO_WM_UNIT_ID" val="custom20185051_2*f*1"/>
  <p:tag name="KSO_WM_UNIT_TYPE" val="f"/>
</p:tagLst>
</file>

<file path=ppt/tags/tag64.xml><?xml version="1.0" encoding="utf-8"?>
<p:tagLst xmlns:p="http://schemas.openxmlformats.org/presentationml/2006/main">
  <p:tag name="KSO_WM_SLIDE_SIZE" val="828*343"/>
  <p:tag name="KSO_WM_SLIDE_POSITION" val="66*144"/>
  <p:tag name="KSO_WM_SLIDE_LAYOUT_CNT" val="1_1"/>
  <p:tag name="KSO_WM_SLIDE_LAYOUT" val="a_f"/>
  <p:tag name="KSO_WM_BEAUTIFY_FLAG" val="#wm#"/>
  <p:tag name="KSO_WM_SLIDE_TYPE" val="text"/>
  <p:tag name="KSO_WM_SLIDE_ITEM_CNT" val="1"/>
  <p:tag name="KSO_WM_SLIDE_INDEX" val="2"/>
  <p:tag name="KSO_WM_SLIDE_ID" val="custom20185051_2"/>
  <p:tag name="KSO_WM_TAG_VERSION" val="1.0"/>
  <p:tag name="KSO_WM_TEMPLATE_INDEX" val="20185051"/>
  <p:tag name="KSO_WM_TEMPLATE_CATEGORY" val="custom"/>
  <p:tag name="KSO_WM_SLIDE_SUBTYPE" val="pureTxt"/>
</p:tagLst>
</file>

<file path=ppt/tags/tag65.xml><?xml version="1.0" encoding="utf-8"?>
<p:tagLst xmlns:p="http://schemas.openxmlformats.org/presentationml/2006/main">
  <p:tag name="KSO_WM_BEAUTIFY_FLAG" val="#wm#"/>
  <p:tag name="KSO_WM_TEMPLATE_CATEGORY" val="custom"/>
  <p:tag name="KSO_WM_TEMPLATE_INDEX" val="20185051"/>
</p:tagLst>
</file>

<file path=ppt/tags/tag66.xml><?xml version="1.0" encoding="utf-8"?>
<p:tagLst xmlns:p="http://schemas.openxmlformats.org/presentationml/2006/main">
  <p:tag name="KSO_WM_TEMPLATE_CATEGORY" val="custom"/>
  <p:tag name="KSO_WM_TEMPLATE_INDEX" val="20185051"/>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50"/>
  <p:tag name="KSO_WM_UNIT_LAYERLEVEL" val="1"/>
  <p:tag name="KSO_WM_UNIT_INDEX" val="1"/>
  <p:tag name="KSO_WM_UNIT_ID" val="custom20185051_3*a*1"/>
  <p:tag name="KSO_WM_UNIT_TYPE" val="a"/>
</p:tagLst>
</file>

<file path=ppt/tags/tag67.xml><?xml version="1.0" encoding="utf-8"?>
<p:tagLst xmlns:p="http://schemas.openxmlformats.org/presentationml/2006/main">
  <p:tag name="KSO_WM_TEMPLATE_CATEGORY" val="custom"/>
  <p:tag name="KSO_WM_TEMPLATE_INDEX" val="20185051"/>
  <p:tag name="KSO_WM_TAG_VERSION" val="1.0"/>
  <p:tag name="KSO_WM_BEAUTIFY_FLAG" val="#wm#"/>
  <p:tag name="KSO_WM_UNIT_PRESET_TEXT_LEN" val="232"/>
  <p:tag name="KSO_WM_UNIT_PRESET_TEXT_INDEX" val="5"/>
  <p:tag name="KSO_WM_UNIT_CLEAR" val="0"/>
  <p:tag name="KSO_WM_UNIT_COMPATIBLE" val="0"/>
  <p:tag name="KSO_WM_UNIT_HIGHLIGHT" val="0"/>
  <p:tag name="KSO_WM_UNIT_VALUE" val="273"/>
  <p:tag name="KSO_WM_UNIT_LAYERLEVEL" val="1"/>
  <p:tag name="KSO_WM_UNIT_INDEX" val="1"/>
  <p:tag name="KSO_WM_UNIT_ID" val="custom20185051_3*f*1"/>
  <p:tag name="KSO_WM_UNIT_TYPE" val="f"/>
</p:tagLst>
</file>

<file path=ppt/tags/tag68.xml><?xml version="1.0" encoding="utf-8"?>
<p:tagLst xmlns:p="http://schemas.openxmlformats.org/presentationml/2006/main">
  <p:tag name="KSO_WM_TEMPLATE_CATEGORY" val="custom"/>
  <p:tag name="KSO_WM_TEMPLATE_INDEX" val="20185051"/>
  <p:tag name="KSO_WM_TAG_VERSION" val="1.0"/>
  <p:tag name="KSO_WM_BEAUTIFY_FLAG" val="#wm#"/>
  <p:tag name="KSO_WM_UNIT_PRESET_TEXT_LEN" val="232"/>
  <p:tag name="KSO_WM_UNIT_PRESET_TEXT_INDEX" val="5"/>
  <p:tag name="KSO_WM_UNIT_CLEAR" val="0"/>
  <p:tag name="KSO_WM_UNIT_COMPATIBLE" val="0"/>
  <p:tag name="KSO_WM_UNIT_HIGHLIGHT" val="0"/>
  <p:tag name="KSO_WM_UNIT_VALUE" val="273"/>
  <p:tag name="KSO_WM_UNIT_LAYERLEVEL" val="1"/>
  <p:tag name="KSO_WM_UNIT_INDEX" val="2"/>
  <p:tag name="KSO_WM_UNIT_ID" val="custom20185051_3*f*2"/>
  <p:tag name="KSO_WM_UNIT_TYPE" val="f"/>
</p:tagLst>
</file>

<file path=ppt/tags/tag69.xml><?xml version="1.0" encoding="utf-8"?>
<p:tagLst xmlns:p="http://schemas.openxmlformats.org/presentationml/2006/main">
  <p:tag name="KSO_WM_SLIDE_SIZE" val="828*342"/>
  <p:tag name="KSO_WM_SLIDE_POSITION" val="66*143"/>
  <p:tag name="KSO_WM_SLIDE_LAYOUT_CNT" val="1_2"/>
  <p:tag name="KSO_WM_SLIDE_LAYOUT" val="a_f"/>
  <p:tag name="KSO_WM_BEAUTIFY_FLAG" val="#wm#"/>
  <p:tag name="KSO_WM_SLIDE_TYPE" val="text"/>
  <p:tag name="KSO_WM_SLIDE_ITEM_CNT" val="2"/>
  <p:tag name="KSO_WM_SLIDE_INDEX" val="3"/>
  <p:tag name="KSO_WM_SLIDE_ID" val="custom20185051_3"/>
  <p:tag name="KSO_WM_TAG_VERSION" val="1.0"/>
  <p:tag name="KSO_WM_TEMPLATE_INDEX" val="20185051"/>
  <p:tag name="KSO_WM_TEMPLATE_CATEGORY" val="custom"/>
  <p:tag name="KSO_WM_SLIDE_SUBTYPE" val="pureTxt"/>
</p:tagLst>
</file>

<file path=ppt/tags/tag7.xml><?xml version="1.0" encoding="utf-8"?>
<p:tagLst xmlns:p="http://schemas.openxmlformats.org/presentationml/2006/main">
  <p:tag name="KSO_WM_TEMPLATE_CATEGORY" val="custom"/>
  <p:tag name="KSO_WM_TEMPLATE_INDEX" val="20185051"/>
  <p:tag name="KSO_WM_UNIT_TYPE" val="a"/>
  <p:tag name="KSO_WM_UNIT_INDEX" val="1"/>
  <p:tag name="KSO_WM_UNIT_ID" val="custom20185051_1*a*1"/>
  <p:tag name="KSO_WM_UNIT_LAYERLEVEL" val="1"/>
  <p:tag name="KSO_WM_UNIT_VALUE" val="13"/>
  <p:tag name="KSO_WM_UNIT_ISCONTENTSTITLE" val="0"/>
  <p:tag name="KSO_WM_UNIT_HIGHLIGHT" val="0"/>
  <p:tag name="KSO_WM_UNIT_COMPATIBLE" val="0"/>
  <p:tag name="KSO_WM_UNIT_CLEAR" val="0"/>
  <p:tag name="KSO_WM_BEAUTIFY_FLAG" val="#wm#"/>
  <p:tag name="KSO_WM_TAG_VERSION" val="1.0"/>
  <p:tag name="KSO_WM_UNIT_PRESET_TEXT" val="绿色简约通用模板"/>
</p:tagLst>
</file>

<file path=ppt/tags/tag70.xml><?xml version="1.0" encoding="utf-8"?>
<p:tagLst xmlns:p="http://schemas.openxmlformats.org/presentationml/2006/main">
  <p:tag name="KSO_WM_TEMPLATE_CATEGORY" val="custom"/>
  <p:tag name="KSO_WM_TEMPLATE_INDEX" val="20185051"/>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50"/>
  <p:tag name="KSO_WM_UNIT_LAYERLEVEL" val="1"/>
  <p:tag name="KSO_WM_UNIT_INDEX" val="1"/>
  <p:tag name="KSO_WM_UNIT_ID" val="custom20185051_3*a*1"/>
  <p:tag name="KSO_WM_UNIT_TYPE" val="a"/>
</p:tagLst>
</file>

<file path=ppt/tags/tag71.xml><?xml version="1.0" encoding="utf-8"?>
<p:tagLst xmlns:p="http://schemas.openxmlformats.org/presentationml/2006/main">
  <p:tag name="KSO_WM_TAG_VERSION" val="1.0"/>
  <p:tag name="KSO_WM_BEAUTIFY_FLAG" val="#wm#"/>
  <p:tag name="KSO_WM_UNIT_TYPE" val="i"/>
  <p:tag name="KSO_WM_UNIT_ID" val="diagram160218_2*i*0"/>
  <p:tag name="KSO_WM_TEMPLATE_CATEGORY" val="diagram"/>
  <p:tag name="KSO_WM_TEMPLATE_INDEX" val="160218"/>
  <p:tag name="KSO_WM_UNIT_INDEX" val="0"/>
</p:tagLst>
</file>

<file path=ppt/tags/tag72.xml><?xml version="1.0" encoding="utf-8"?>
<p:tagLst xmlns:p="http://schemas.openxmlformats.org/presentationml/2006/main">
  <p:tag name="KSO_WM_TAG_VERSION" val="1.0"/>
  <p:tag name="KSO_WM_BEAUTIFY_FLAG" val="#wm#"/>
  <p:tag name="KSO_WM_TEMPLATE_CATEGORY" val="diagram"/>
  <p:tag name="KSO_WM_TEMPLATE_INDEX" val="160218"/>
  <p:tag name="KSO_WM_UNIT_TYPE" val="l_i"/>
  <p:tag name="KSO_WM_UNIT_INDEX" val="1_1"/>
  <p:tag name="KSO_WM_UNIT_ID" val="diagram160218_2*l_i*1_1"/>
  <p:tag name="KSO_WM_UNIT_CLEAR" val="1"/>
  <p:tag name="KSO_WM_UNIT_LAYERLEVEL" val="1_1"/>
  <p:tag name="KSO_WM_DIAGRAM_GROUP_CODE" val="l1-1"/>
  <p:tag name="KSO_WM_UNIT_FILL_FORE_SCHEMECOLOR_INDEX" val="5"/>
  <p:tag name="KSO_WM_UNIT_FILL_TYPE" val="1"/>
</p:tagLst>
</file>

<file path=ppt/tags/tag73.xml><?xml version="1.0" encoding="utf-8"?>
<p:tagLst xmlns:p="http://schemas.openxmlformats.org/presentationml/2006/main">
  <p:tag name="KSO_WM_TAG_VERSION" val="1.0"/>
  <p:tag name="KSO_WM_BEAUTIFY_FLAG" val="#wm#"/>
  <p:tag name="KSO_WM_TEMPLATE_CATEGORY" val="diagram"/>
  <p:tag name="KSO_WM_TEMPLATE_INDEX" val="160218"/>
  <p:tag name="KSO_WM_UNIT_TYPE" val="l_i"/>
  <p:tag name="KSO_WM_UNIT_INDEX" val="1_2"/>
  <p:tag name="KSO_WM_UNIT_ID" val="diagram160218_2*l_i*1_2"/>
  <p:tag name="KSO_WM_UNIT_CLEAR" val="1"/>
  <p:tag name="KSO_WM_UNIT_LAYERLEVEL" val="1_1"/>
  <p:tag name="KSO_WM_DIAGRAM_GROUP_CODE" val="l1-1"/>
  <p:tag name="KSO_WM_UNIT_FILL_FORE_SCHEMECOLOR_INDEX" val="5"/>
  <p:tag name="KSO_WM_UNIT_FILL_TYPE" val="1"/>
  <p:tag name="KSO_WM_UNIT_TEXT_FILL_FORE_SCHEMECOLOR_INDEX" val="14"/>
  <p:tag name="KSO_WM_UNIT_TEXT_FILL_TYPE" val="1"/>
</p:tagLst>
</file>

<file path=ppt/tags/tag74.xml><?xml version="1.0" encoding="utf-8"?>
<p:tagLst xmlns:p="http://schemas.openxmlformats.org/presentationml/2006/main">
  <p:tag name="KSO_WM_TAG_VERSION" val="1.0"/>
  <p:tag name="KSO_WM_BEAUTIFY_FLAG" val="#wm#"/>
  <p:tag name="KSO_WM_TEMPLATE_CATEGORY" val="diagram"/>
  <p:tag name="KSO_WM_TEMPLATE_INDEX" val="160218"/>
  <p:tag name="KSO_WM_UNIT_TYPE" val="l_i"/>
  <p:tag name="KSO_WM_UNIT_INDEX" val="1_3"/>
  <p:tag name="KSO_WM_UNIT_ID" val="diagram160218_2*l_i*1_3"/>
  <p:tag name="KSO_WM_UNIT_CLEAR" val="1"/>
  <p:tag name="KSO_WM_UNIT_LAYERLEVEL" val="1_1"/>
  <p:tag name="KSO_WM_DIAGRAM_GROUP_CODE" val="l1-1"/>
  <p:tag name="KSO_WM_UNIT_FILL_FORE_SCHEMECOLOR_INDEX" val="5"/>
  <p:tag name="KSO_WM_UNIT_FILL_TYPE" val="1"/>
</p:tagLst>
</file>

<file path=ppt/tags/tag75.xml><?xml version="1.0" encoding="utf-8"?>
<p:tagLst xmlns:p="http://schemas.openxmlformats.org/presentationml/2006/main">
  <p:tag name="KSO_WM_TAG_VERSION" val="1.0"/>
  <p:tag name="KSO_WM_BEAUTIFY_FLAG" val="#wm#"/>
  <p:tag name="KSO_WM_TEMPLATE_CATEGORY" val="diagram"/>
  <p:tag name="KSO_WM_TEMPLATE_INDEX" val="160218"/>
  <p:tag name="KSO_WM_UNIT_TYPE" val="l_i"/>
  <p:tag name="KSO_WM_UNIT_INDEX" val="1_4"/>
  <p:tag name="KSO_WM_UNIT_ID" val="diagram160218_2*l_i*1_4"/>
  <p:tag name="KSO_WM_UNIT_CLEAR" val="1"/>
  <p:tag name="KSO_WM_UNIT_LAYERLEVEL" val="1_1"/>
  <p:tag name="KSO_WM_DIAGRAM_GROUP_CODE" val="l1-1"/>
  <p:tag name="KSO_WM_UNIT_FILL_FORE_SCHEMECOLOR_INDEX" val="5"/>
  <p:tag name="KSO_WM_UNIT_FILL_TYPE" val="1"/>
</p:tagLst>
</file>

<file path=ppt/tags/tag76.xml><?xml version="1.0" encoding="utf-8"?>
<p:tagLst xmlns:p="http://schemas.openxmlformats.org/presentationml/2006/main">
  <p:tag name="KSO_WM_TAG_VERSION" val="1.0"/>
  <p:tag name="KSO_WM_BEAUTIFY_FLAG" val="#wm#"/>
  <p:tag name="KSO_WM_TEMPLATE_CATEGORY" val="diagram"/>
  <p:tag name="KSO_WM_TEMPLATE_INDEX" val="160218"/>
  <p:tag name="KSO_WM_UNIT_TYPE" val="l_i"/>
  <p:tag name="KSO_WM_UNIT_INDEX" val="1_5"/>
  <p:tag name="KSO_WM_UNIT_ID" val="diagram160218_2*l_i*1_5"/>
  <p:tag name="KSO_WM_UNIT_CLEAR" val="1"/>
  <p:tag name="KSO_WM_UNIT_LAYERLEVEL" val="1_1"/>
  <p:tag name="KSO_WM_DIAGRAM_GROUP_CODE" val="l1-1"/>
  <p:tag name="KSO_WM_UNIT_FILL_FORE_SCHEMECOLOR_INDEX" val="5"/>
  <p:tag name="KSO_WM_UNIT_FILL_TYPE" val="1"/>
</p:tagLst>
</file>

<file path=ppt/tags/tag77.xml><?xml version="1.0" encoding="utf-8"?>
<p:tagLst xmlns:p="http://schemas.openxmlformats.org/presentationml/2006/main">
  <p:tag name="KSO_WM_TAG_VERSION" val="1.0"/>
  <p:tag name="KSO_WM_BEAUTIFY_FLAG" val="#wm#"/>
  <p:tag name="KSO_WM_TEMPLATE_CATEGORY" val="diagram"/>
  <p:tag name="KSO_WM_TEMPLATE_INDEX" val="160218"/>
  <p:tag name="KSO_WM_UNIT_TYPE" val="l_i"/>
  <p:tag name="KSO_WM_UNIT_INDEX" val="1_6"/>
  <p:tag name="KSO_WM_UNIT_ID" val="diagram160218_2*l_i*1_6"/>
  <p:tag name="KSO_WM_UNIT_CLEAR" val="1"/>
  <p:tag name="KSO_WM_UNIT_LAYERLEVEL" val="1_1"/>
  <p:tag name="KSO_WM_DIAGRAM_GROUP_CODE" val="l1-1"/>
  <p:tag name="KSO_WM_UNIT_FILL_FORE_SCHEMECOLOR_INDEX" val="5"/>
  <p:tag name="KSO_WM_UNIT_FILL_TYPE" val="1"/>
</p:tagLst>
</file>

<file path=ppt/tags/tag78.xml><?xml version="1.0" encoding="utf-8"?>
<p:tagLst xmlns:p="http://schemas.openxmlformats.org/presentationml/2006/main">
  <p:tag name="KSO_WM_TAG_VERSION" val="1.0"/>
  <p:tag name="KSO_WM_BEAUTIFY_FLAG" val="#wm#"/>
  <p:tag name="KSO_WM_TEMPLATE_CATEGORY" val="diagram"/>
  <p:tag name="KSO_WM_TEMPLATE_INDEX" val="160218"/>
  <p:tag name="KSO_WM_UNIT_TYPE" val="l_i"/>
  <p:tag name="KSO_WM_UNIT_INDEX" val="1_7"/>
  <p:tag name="KSO_WM_UNIT_ID" val="diagram160218_2*l_i*1_7"/>
  <p:tag name="KSO_WM_UNIT_CLEAR" val="1"/>
  <p:tag name="KSO_WM_UNIT_LAYERLEVEL" val="1_1"/>
  <p:tag name="KSO_WM_DIAGRAM_GROUP_CODE" val="l1-1"/>
  <p:tag name="KSO_WM_UNIT_FILL_FORE_SCHEMECOLOR_INDEX" val="5"/>
  <p:tag name="KSO_WM_UNIT_FILL_TYPE" val="1"/>
</p:tagLst>
</file>

<file path=ppt/tags/tag79.xml><?xml version="1.0" encoding="utf-8"?>
<p:tagLst xmlns:p="http://schemas.openxmlformats.org/presentationml/2006/main">
  <p:tag name="KSO_WM_TAG_VERSION" val="1.0"/>
  <p:tag name="KSO_WM_BEAUTIFY_FLAG" val="#wm#"/>
  <p:tag name="KSO_WM_TEMPLATE_CATEGORY" val="diagram"/>
  <p:tag name="KSO_WM_TEMPLATE_INDEX" val="160218"/>
  <p:tag name="KSO_WM_UNIT_TYPE" val="l_h_a"/>
  <p:tag name="KSO_WM_UNIT_INDEX" val="1_1_1"/>
  <p:tag name="KSO_WM_UNIT_ID" val="diagram160218_2*l_h_a*1_1_1"/>
  <p:tag name="KSO_WM_UNIT_CLEAR" val="1"/>
  <p:tag name="KSO_WM_UNIT_LAYERLEVEL" val="1_1_1"/>
  <p:tag name="KSO_WM_UNIT_VALUE" val="9"/>
  <p:tag name="KSO_WM_UNIT_HIGHLIGHT" val="0"/>
  <p:tag name="KSO_WM_UNIT_COMPATIBLE" val="0"/>
  <p:tag name="KSO_WM_UNIT_PRESET_TEXT_INDEX" val="3"/>
  <p:tag name="KSO_WM_UNIT_PRESET_TEXT_LEN" val="12"/>
  <p:tag name="KSO_WM_DIAGRAM_GROUP_CODE" val="l1-1"/>
  <p:tag name="KSO_WM_UNIT_TEXT_FILL_FORE_SCHEMECOLOR_INDEX" val="5"/>
  <p:tag name="KSO_WM_UNIT_TEXT_FILL_TYPE" val="1"/>
</p:tagLst>
</file>

<file path=ppt/tags/tag8.xml><?xml version="1.0" encoding="utf-8"?>
<p:tagLst xmlns:p="http://schemas.openxmlformats.org/presentationml/2006/main">
  <p:tag name="KSO_WM_TEMPLATE_CATEGORY" val="custom"/>
  <p:tag name="KSO_WM_TEMPLATE_INDEX" val="20185051"/>
  <p:tag name="KSO_WM_UNIT_TYPE" val="b"/>
  <p:tag name="KSO_WM_UNIT_INDEX" val="1"/>
  <p:tag name="KSO_WM_UNIT_ID" val="custom20185051_1*b*1"/>
  <p:tag name="KSO_WM_UNIT_LAYERLEVEL" val="1"/>
  <p:tag name="KSO_WM_UNIT_VALUE" val="156"/>
  <p:tag name="KSO_WM_UNIT_ISCONTENTSTITLE" val="0"/>
  <p:tag name="KSO_WM_UNIT_HIGHLIGHT" val="0"/>
  <p:tag name="KSO_WM_UNIT_COMPATIBLE" val="0"/>
  <p:tag name="KSO_WM_UNIT_CLEAR" val="0"/>
  <p:tag name="KSO_WM_BEAUTIFY_FLAG" val="#wm#"/>
  <p:tag name="KSO_WM_TAG_VERSION" val="1.0"/>
  <p:tag name="KSO_WM_UNIT_PRESET_TEXT" val="Lorem ipsum dolor sit amet, consectetur adipisicing elit."/>
</p:tagLst>
</file>

<file path=ppt/tags/tag80.xml><?xml version="1.0" encoding="utf-8"?>
<p:tagLst xmlns:p="http://schemas.openxmlformats.org/presentationml/2006/main">
  <p:tag name="KSO_WM_TAG_VERSION" val="1.0"/>
  <p:tag name="KSO_WM_BEAUTIFY_FLAG" val="#wm#"/>
  <p:tag name="KSO_WM_TEMPLATE_CATEGORY" val="diagram"/>
  <p:tag name="KSO_WM_TEMPLATE_INDEX" val="160218"/>
  <p:tag name="KSO_WM_UNIT_TYPE" val="l_h_f"/>
  <p:tag name="KSO_WM_UNIT_INDEX" val="1_1_1"/>
  <p:tag name="KSO_WM_UNIT_ID" val="diagram160218_2*l_h_f*1_1_1"/>
  <p:tag name="KSO_WM_UNIT_CLEAR" val="1"/>
  <p:tag name="KSO_WM_UNIT_LAYERLEVEL" val="1_1_1"/>
  <p:tag name="KSO_WM_UNIT_VALUE" val="14"/>
  <p:tag name="KSO_WM_UNIT_HIGHLIGHT" val="0"/>
  <p:tag name="KSO_WM_UNIT_COMPATIBLE" val="0"/>
  <p:tag name="KSO_WM_UNIT_PRESET_TEXT_INDEX" val="4"/>
  <p:tag name="KSO_WM_UNIT_PRESET_TEXT_LEN" val="18"/>
  <p:tag name="KSO_WM_DIAGRAM_GROUP_CODE" val="l1-1"/>
  <p:tag name="KSO_WM_UNIT_TEXT_FILL_FORE_SCHEMECOLOR_INDEX" val="5"/>
  <p:tag name="KSO_WM_UNIT_TEXT_FILL_TYPE" val="1"/>
</p:tagLst>
</file>

<file path=ppt/tags/tag81.xml><?xml version="1.0" encoding="utf-8"?>
<p:tagLst xmlns:p="http://schemas.openxmlformats.org/presentationml/2006/main">
  <p:tag name="KSO_WM_TAG_VERSION" val="1.0"/>
  <p:tag name="KSO_WM_BEAUTIFY_FLAG" val="#wm#"/>
  <p:tag name="KSO_WM_UNIT_TYPE" val="i"/>
  <p:tag name="KSO_WM_UNIT_ID" val="diagram160218_2*i*12"/>
  <p:tag name="KSO_WM_TEMPLATE_CATEGORY" val="diagram"/>
  <p:tag name="KSO_WM_TEMPLATE_INDEX" val="160218"/>
  <p:tag name="KSO_WM_UNIT_INDEX" val="12"/>
</p:tagLst>
</file>

<file path=ppt/tags/tag82.xml><?xml version="1.0" encoding="utf-8"?>
<p:tagLst xmlns:p="http://schemas.openxmlformats.org/presentationml/2006/main">
  <p:tag name="KSO_WM_TAG_VERSION" val="1.0"/>
  <p:tag name="KSO_WM_BEAUTIFY_FLAG" val="#wm#"/>
  <p:tag name="KSO_WM_TEMPLATE_CATEGORY" val="diagram"/>
  <p:tag name="KSO_WM_TEMPLATE_INDEX" val="160218"/>
  <p:tag name="KSO_WM_UNIT_TYPE" val="l_i"/>
  <p:tag name="KSO_WM_UNIT_INDEX" val="1_8"/>
  <p:tag name="KSO_WM_UNIT_ID" val="diagram160218_2*l_i*1_8"/>
  <p:tag name="KSO_WM_UNIT_CLEAR" val="1"/>
  <p:tag name="KSO_WM_UNIT_LAYERLEVEL" val="1_1"/>
  <p:tag name="KSO_WM_DIAGRAM_GROUP_CODE" val="l1-1"/>
  <p:tag name="KSO_WM_UNIT_FILL_FORE_SCHEMECOLOR_INDEX" val="6"/>
  <p:tag name="KSO_WM_UNIT_FILL_TYPE" val="1"/>
</p:tagLst>
</file>

<file path=ppt/tags/tag83.xml><?xml version="1.0" encoding="utf-8"?>
<p:tagLst xmlns:p="http://schemas.openxmlformats.org/presentationml/2006/main">
  <p:tag name="KSO_WM_TAG_VERSION" val="1.0"/>
  <p:tag name="KSO_WM_BEAUTIFY_FLAG" val="#wm#"/>
  <p:tag name="KSO_WM_TEMPLATE_CATEGORY" val="diagram"/>
  <p:tag name="KSO_WM_TEMPLATE_INDEX" val="160218"/>
  <p:tag name="KSO_WM_UNIT_TYPE" val="l_i"/>
  <p:tag name="KSO_WM_UNIT_INDEX" val="1_9"/>
  <p:tag name="KSO_WM_UNIT_ID" val="diagram160218_2*l_i*1_9"/>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84.xml><?xml version="1.0" encoding="utf-8"?>
<p:tagLst xmlns:p="http://schemas.openxmlformats.org/presentationml/2006/main">
  <p:tag name="KSO_WM_TAG_VERSION" val="1.0"/>
  <p:tag name="KSO_WM_BEAUTIFY_FLAG" val="#wm#"/>
  <p:tag name="KSO_WM_TEMPLATE_CATEGORY" val="diagram"/>
  <p:tag name="KSO_WM_TEMPLATE_INDEX" val="160218"/>
  <p:tag name="KSO_WM_UNIT_TYPE" val="l_i"/>
  <p:tag name="KSO_WM_UNIT_INDEX" val="1_10"/>
  <p:tag name="KSO_WM_UNIT_ID" val="diagram160218_2*l_i*1_10"/>
  <p:tag name="KSO_WM_UNIT_CLEAR" val="1"/>
  <p:tag name="KSO_WM_UNIT_LAYERLEVEL" val="1_1"/>
  <p:tag name="KSO_WM_DIAGRAM_GROUP_CODE" val="l1-1"/>
  <p:tag name="KSO_WM_UNIT_FILL_FORE_SCHEMECOLOR_INDEX" val="6"/>
  <p:tag name="KSO_WM_UNIT_FILL_TYPE" val="1"/>
</p:tagLst>
</file>

<file path=ppt/tags/tag85.xml><?xml version="1.0" encoding="utf-8"?>
<p:tagLst xmlns:p="http://schemas.openxmlformats.org/presentationml/2006/main">
  <p:tag name="KSO_WM_TAG_VERSION" val="1.0"/>
  <p:tag name="KSO_WM_BEAUTIFY_FLAG" val="#wm#"/>
  <p:tag name="KSO_WM_TEMPLATE_CATEGORY" val="diagram"/>
  <p:tag name="KSO_WM_TEMPLATE_INDEX" val="160218"/>
  <p:tag name="KSO_WM_UNIT_TYPE" val="l_i"/>
  <p:tag name="KSO_WM_UNIT_INDEX" val="1_11"/>
  <p:tag name="KSO_WM_UNIT_ID" val="diagram160218_2*l_i*1_11"/>
  <p:tag name="KSO_WM_UNIT_CLEAR" val="1"/>
  <p:tag name="KSO_WM_UNIT_LAYERLEVEL" val="1_1"/>
  <p:tag name="KSO_WM_DIAGRAM_GROUP_CODE" val="l1-1"/>
  <p:tag name="KSO_WM_UNIT_FILL_FORE_SCHEMECOLOR_INDEX" val="6"/>
  <p:tag name="KSO_WM_UNIT_FILL_TYPE" val="1"/>
</p:tagLst>
</file>

<file path=ppt/tags/tag86.xml><?xml version="1.0" encoding="utf-8"?>
<p:tagLst xmlns:p="http://schemas.openxmlformats.org/presentationml/2006/main">
  <p:tag name="KSO_WM_TAG_VERSION" val="1.0"/>
  <p:tag name="KSO_WM_BEAUTIFY_FLAG" val="#wm#"/>
  <p:tag name="KSO_WM_TEMPLATE_CATEGORY" val="diagram"/>
  <p:tag name="KSO_WM_TEMPLATE_INDEX" val="160218"/>
  <p:tag name="KSO_WM_UNIT_TYPE" val="l_i"/>
  <p:tag name="KSO_WM_UNIT_INDEX" val="1_12"/>
  <p:tag name="KSO_WM_UNIT_ID" val="diagram160218_2*l_i*1_12"/>
  <p:tag name="KSO_WM_UNIT_CLEAR" val="1"/>
  <p:tag name="KSO_WM_UNIT_LAYERLEVEL" val="1_1"/>
  <p:tag name="KSO_WM_DIAGRAM_GROUP_CODE" val="l1-1"/>
  <p:tag name="KSO_WM_UNIT_FILL_FORE_SCHEMECOLOR_INDEX" val="6"/>
  <p:tag name="KSO_WM_UNIT_FILL_TYPE" val="1"/>
</p:tagLst>
</file>

<file path=ppt/tags/tag87.xml><?xml version="1.0" encoding="utf-8"?>
<p:tagLst xmlns:p="http://schemas.openxmlformats.org/presentationml/2006/main">
  <p:tag name="KSO_WM_TAG_VERSION" val="1.0"/>
  <p:tag name="KSO_WM_BEAUTIFY_FLAG" val="#wm#"/>
  <p:tag name="KSO_WM_TEMPLATE_CATEGORY" val="diagram"/>
  <p:tag name="KSO_WM_TEMPLATE_INDEX" val="160218"/>
  <p:tag name="KSO_WM_UNIT_TYPE" val="l_i"/>
  <p:tag name="KSO_WM_UNIT_INDEX" val="1_13"/>
  <p:tag name="KSO_WM_UNIT_ID" val="diagram160218_2*l_i*1_13"/>
  <p:tag name="KSO_WM_UNIT_CLEAR" val="1"/>
  <p:tag name="KSO_WM_UNIT_LAYERLEVEL" val="1_1"/>
  <p:tag name="KSO_WM_DIAGRAM_GROUP_CODE" val="l1-1"/>
  <p:tag name="KSO_WM_UNIT_FILL_FORE_SCHEMECOLOR_INDEX" val="6"/>
  <p:tag name="KSO_WM_UNIT_FILL_TYPE" val="1"/>
</p:tagLst>
</file>

<file path=ppt/tags/tag88.xml><?xml version="1.0" encoding="utf-8"?>
<p:tagLst xmlns:p="http://schemas.openxmlformats.org/presentationml/2006/main">
  <p:tag name="KSO_WM_TAG_VERSION" val="1.0"/>
  <p:tag name="KSO_WM_BEAUTIFY_FLAG" val="#wm#"/>
  <p:tag name="KSO_WM_TEMPLATE_CATEGORY" val="diagram"/>
  <p:tag name="KSO_WM_TEMPLATE_INDEX" val="160218"/>
  <p:tag name="KSO_WM_UNIT_TYPE" val="l_i"/>
  <p:tag name="KSO_WM_UNIT_INDEX" val="1_14"/>
  <p:tag name="KSO_WM_UNIT_ID" val="diagram160218_2*l_i*1_14"/>
  <p:tag name="KSO_WM_UNIT_CLEAR" val="1"/>
  <p:tag name="KSO_WM_UNIT_LAYERLEVEL" val="1_1"/>
  <p:tag name="KSO_WM_DIAGRAM_GROUP_CODE" val="l1-1"/>
  <p:tag name="KSO_WM_UNIT_FILL_FORE_SCHEMECOLOR_INDEX" val="6"/>
  <p:tag name="KSO_WM_UNIT_FILL_TYPE" val="1"/>
</p:tagLst>
</file>

<file path=ppt/tags/tag89.xml><?xml version="1.0" encoding="utf-8"?>
<p:tagLst xmlns:p="http://schemas.openxmlformats.org/presentationml/2006/main">
  <p:tag name="KSO_WM_TAG_VERSION" val="1.0"/>
  <p:tag name="KSO_WM_BEAUTIFY_FLAG" val="#wm#"/>
  <p:tag name="KSO_WM_TEMPLATE_CATEGORY" val="diagram"/>
  <p:tag name="KSO_WM_TEMPLATE_INDEX" val="160218"/>
  <p:tag name="KSO_WM_UNIT_TYPE" val="l_h_a"/>
  <p:tag name="KSO_WM_UNIT_INDEX" val="1_2_1"/>
  <p:tag name="KSO_WM_UNIT_ID" val="diagram160218_2*l_h_a*1_2_1"/>
  <p:tag name="KSO_WM_UNIT_CLEAR" val="1"/>
  <p:tag name="KSO_WM_UNIT_LAYERLEVEL" val="1_1_1"/>
  <p:tag name="KSO_WM_UNIT_VALUE" val="9"/>
  <p:tag name="KSO_WM_UNIT_HIGHLIGHT" val="0"/>
  <p:tag name="KSO_WM_UNIT_COMPATIBLE" val="0"/>
  <p:tag name="KSO_WM_UNIT_PRESET_TEXT_INDEX" val="3"/>
  <p:tag name="KSO_WM_UNIT_PRESET_TEXT_LEN" val="12"/>
  <p:tag name="KSO_WM_DIAGRAM_GROUP_CODE" val="l1-1"/>
  <p:tag name="KSO_WM_UNIT_TEXT_FILL_FORE_SCHEMECOLOR_INDEX" val="6"/>
  <p:tag name="KSO_WM_UNIT_TEXT_FILL_TYPE" val="1"/>
</p:tagLst>
</file>

<file path=ppt/tags/tag9.xml><?xml version="1.0" encoding="utf-8"?>
<p:tagLst xmlns:p="http://schemas.openxmlformats.org/presentationml/2006/main">
  <p:tag name="KSO_WM_TEMPLATE_CATEGORY" val="custom"/>
  <p:tag name="KSO_WM_TEMPLATE_INDEX" val="20185051"/>
  <p:tag name="KSO_WM_TAG_VERSION" val="1.0"/>
  <p:tag name="KSO_WM_SLIDE_ID" val="custom20185051_1"/>
  <p:tag name="KSO_WM_SLIDE_INDEX" val="1"/>
  <p:tag name="KSO_WM_SLIDE_ITEM_CNT" val="2"/>
  <p:tag name="KSO_WM_SLIDE_LAYOUT" val="a_b_c"/>
  <p:tag name="KSO_WM_SLIDE_LAYOUT_CNT" val="1_1_1"/>
  <p:tag name="KSO_WM_SLIDE_TYPE" val="title"/>
  <p:tag name="KSO_WM_TEMPLATE_THUMBS_INDEX" val="1、6、9、16、19、22、"/>
  <p:tag name="KSO_WM_BEAUTIFY_FLAG" val="#wm#"/>
  <p:tag name="KSO_WM_SLIDE_SUBTYPE" val="pureTxt"/>
</p:tagLst>
</file>

<file path=ppt/tags/tag90.xml><?xml version="1.0" encoding="utf-8"?>
<p:tagLst xmlns:p="http://schemas.openxmlformats.org/presentationml/2006/main">
  <p:tag name="KSO_WM_TAG_VERSION" val="1.0"/>
  <p:tag name="KSO_WM_BEAUTIFY_FLAG" val="#wm#"/>
  <p:tag name="KSO_WM_TEMPLATE_CATEGORY" val="diagram"/>
  <p:tag name="KSO_WM_TEMPLATE_INDEX" val="160218"/>
  <p:tag name="KSO_WM_UNIT_TYPE" val="l_h_f"/>
  <p:tag name="KSO_WM_UNIT_INDEX" val="1_2_1"/>
  <p:tag name="KSO_WM_UNIT_ID" val="diagram160218_2*l_h_f*1_2_1"/>
  <p:tag name="KSO_WM_UNIT_CLEAR" val="1"/>
  <p:tag name="KSO_WM_UNIT_LAYERLEVEL" val="1_1_1"/>
  <p:tag name="KSO_WM_UNIT_VALUE" val="14"/>
  <p:tag name="KSO_WM_UNIT_HIGHLIGHT" val="0"/>
  <p:tag name="KSO_WM_UNIT_COMPATIBLE" val="0"/>
  <p:tag name="KSO_WM_UNIT_PRESET_TEXT_INDEX" val="4"/>
  <p:tag name="KSO_WM_UNIT_PRESET_TEXT_LEN" val="18"/>
  <p:tag name="KSO_WM_DIAGRAM_GROUP_CODE" val="l1-1"/>
  <p:tag name="KSO_WM_UNIT_TEXT_FILL_FORE_SCHEMECOLOR_INDEX" val="6"/>
  <p:tag name="KSO_WM_UNIT_TEXT_FILL_TYPE" val="1"/>
</p:tagLst>
</file>

<file path=ppt/tags/tag91.xml><?xml version="1.0" encoding="utf-8"?>
<p:tagLst xmlns:p="http://schemas.openxmlformats.org/presentationml/2006/main">
  <p:tag name="KSO_WM_BEAUTIFY_FLAG" val="#wm#"/>
  <p:tag name="KSO_WM_TEMPLATE_CATEGORY" val="custom"/>
  <p:tag name="KSO_WM_TEMPLATE_INDEX" val="20185051"/>
</p:tagLst>
</file>

<file path=ppt/tags/tag92.xml><?xml version="1.0" encoding="utf-8"?>
<p:tagLst xmlns:p="http://schemas.openxmlformats.org/presentationml/2006/main">
  <p:tag name="KSO_WM_TAG_VERSION" val="1.0"/>
  <p:tag name="KSO_WM_BEAUTIFY_FLAG" val="#wm#"/>
  <p:tag name="KSO_WM_UNIT_TYPE" val="i"/>
  <p:tag name="KSO_WM_UNIT_ID" val="diagram160218_2*i*0"/>
  <p:tag name="KSO_WM_TEMPLATE_CATEGORY" val="diagram"/>
  <p:tag name="KSO_WM_TEMPLATE_INDEX" val="160218"/>
  <p:tag name="KSO_WM_UNIT_INDEX" val="0"/>
</p:tagLst>
</file>

<file path=ppt/tags/tag93.xml><?xml version="1.0" encoding="utf-8"?>
<p:tagLst xmlns:p="http://schemas.openxmlformats.org/presentationml/2006/main">
  <p:tag name="KSO_WM_TAG_VERSION" val="1.0"/>
  <p:tag name="KSO_WM_BEAUTIFY_FLAG" val="#wm#"/>
  <p:tag name="KSO_WM_TEMPLATE_CATEGORY" val="diagram"/>
  <p:tag name="KSO_WM_TEMPLATE_INDEX" val="160218"/>
  <p:tag name="KSO_WM_UNIT_TYPE" val="l_i"/>
  <p:tag name="KSO_WM_UNIT_INDEX" val="1_1"/>
  <p:tag name="KSO_WM_UNIT_ID" val="diagram160218_2*l_i*1_1"/>
  <p:tag name="KSO_WM_UNIT_CLEAR" val="1"/>
  <p:tag name="KSO_WM_UNIT_LAYERLEVEL" val="1_1"/>
  <p:tag name="KSO_WM_DIAGRAM_GROUP_CODE" val="l1-1"/>
  <p:tag name="KSO_WM_UNIT_FILL_FORE_SCHEMECOLOR_INDEX" val="5"/>
  <p:tag name="KSO_WM_UNIT_FILL_TYPE" val="1"/>
</p:tagLst>
</file>

<file path=ppt/tags/tag94.xml><?xml version="1.0" encoding="utf-8"?>
<p:tagLst xmlns:p="http://schemas.openxmlformats.org/presentationml/2006/main">
  <p:tag name="KSO_WM_TAG_VERSION" val="1.0"/>
  <p:tag name="KSO_WM_BEAUTIFY_FLAG" val="#wm#"/>
  <p:tag name="KSO_WM_TEMPLATE_CATEGORY" val="diagram"/>
  <p:tag name="KSO_WM_TEMPLATE_INDEX" val="160218"/>
  <p:tag name="KSO_WM_UNIT_TYPE" val="l_i"/>
  <p:tag name="KSO_WM_UNIT_INDEX" val="1_2"/>
  <p:tag name="KSO_WM_UNIT_ID" val="diagram160218_2*l_i*1_2"/>
  <p:tag name="KSO_WM_UNIT_CLEAR" val="1"/>
  <p:tag name="KSO_WM_UNIT_LAYERLEVEL" val="1_1"/>
  <p:tag name="KSO_WM_DIAGRAM_GROUP_CODE" val="l1-1"/>
  <p:tag name="KSO_WM_UNIT_FILL_FORE_SCHEMECOLOR_INDEX" val="5"/>
  <p:tag name="KSO_WM_UNIT_FILL_TYPE" val="1"/>
  <p:tag name="KSO_WM_UNIT_TEXT_FILL_FORE_SCHEMECOLOR_INDEX" val="14"/>
  <p:tag name="KSO_WM_UNIT_TEXT_FILL_TYPE" val="1"/>
</p:tagLst>
</file>

<file path=ppt/tags/tag95.xml><?xml version="1.0" encoding="utf-8"?>
<p:tagLst xmlns:p="http://schemas.openxmlformats.org/presentationml/2006/main">
  <p:tag name="KSO_WM_TAG_VERSION" val="1.0"/>
  <p:tag name="KSO_WM_BEAUTIFY_FLAG" val="#wm#"/>
  <p:tag name="KSO_WM_TEMPLATE_CATEGORY" val="diagram"/>
  <p:tag name="KSO_WM_TEMPLATE_INDEX" val="160218"/>
  <p:tag name="KSO_WM_UNIT_TYPE" val="l_i"/>
  <p:tag name="KSO_WM_UNIT_INDEX" val="1_3"/>
  <p:tag name="KSO_WM_UNIT_ID" val="diagram160218_2*l_i*1_3"/>
  <p:tag name="KSO_WM_UNIT_CLEAR" val="1"/>
  <p:tag name="KSO_WM_UNIT_LAYERLEVEL" val="1_1"/>
  <p:tag name="KSO_WM_DIAGRAM_GROUP_CODE" val="l1-1"/>
  <p:tag name="KSO_WM_UNIT_FILL_FORE_SCHEMECOLOR_INDEX" val="5"/>
  <p:tag name="KSO_WM_UNIT_FILL_TYPE" val="1"/>
</p:tagLst>
</file>

<file path=ppt/tags/tag96.xml><?xml version="1.0" encoding="utf-8"?>
<p:tagLst xmlns:p="http://schemas.openxmlformats.org/presentationml/2006/main">
  <p:tag name="KSO_WM_TAG_VERSION" val="1.0"/>
  <p:tag name="KSO_WM_BEAUTIFY_FLAG" val="#wm#"/>
  <p:tag name="KSO_WM_TEMPLATE_CATEGORY" val="diagram"/>
  <p:tag name="KSO_WM_TEMPLATE_INDEX" val="160218"/>
  <p:tag name="KSO_WM_UNIT_TYPE" val="l_i"/>
  <p:tag name="KSO_WM_UNIT_INDEX" val="1_4"/>
  <p:tag name="KSO_WM_UNIT_ID" val="diagram160218_2*l_i*1_4"/>
  <p:tag name="KSO_WM_UNIT_CLEAR" val="1"/>
  <p:tag name="KSO_WM_UNIT_LAYERLEVEL" val="1_1"/>
  <p:tag name="KSO_WM_DIAGRAM_GROUP_CODE" val="l1-1"/>
  <p:tag name="KSO_WM_UNIT_FILL_FORE_SCHEMECOLOR_INDEX" val="5"/>
  <p:tag name="KSO_WM_UNIT_FILL_TYPE" val="1"/>
</p:tagLst>
</file>

<file path=ppt/tags/tag97.xml><?xml version="1.0" encoding="utf-8"?>
<p:tagLst xmlns:p="http://schemas.openxmlformats.org/presentationml/2006/main">
  <p:tag name="KSO_WM_TAG_VERSION" val="1.0"/>
  <p:tag name="KSO_WM_BEAUTIFY_FLAG" val="#wm#"/>
  <p:tag name="KSO_WM_TEMPLATE_CATEGORY" val="diagram"/>
  <p:tag name="KSO_WM_TEMPLATE_INDEX" val="160218"/>
  <p:tag name="KSO_WM_UNIT_TYPE" val="l_i"/>
  <p:tag name="KSO_WM_UNIT_INDEX" val="1_5"/>
  <p:tag name="KSO_WM_UNIT_ID" val="diagram160218_2*l_i*1_5"/>
  <p:tag name="KSO_WM_UNIT_CLEAR" val="1"/>
  <p:tag name="KSO_WM_UNIT_LAYERLEVEL" val="1_1"/>
  <p:tag name="KSO_WM_DIAGRAM_GROUP_CODE" val="l1-1"/>
  <p:tag name="KSO_WM_UNIT_FILL_FORE_SCHEMECOLOR_INDEX" val="5"/>
  <p:tag name="KSO_WM_UNIT_FILL_TYPE" val="1"/>
</p:tagLst>
</file>

<file path=ppt/tags/tag98.xml><?xml version="1.0" encoding="utf-8"?>
<p:tagLst xmlns:p="http://schemas.openxmlformats.org/presentationml/2006/main">
  <p:tag name="KSO_WM_TAG_VERSION" val="1.0"/>
  <p:tag name="KSO_WM_BEAUTIFY_FLAG" val="#wm#"/>
  <p:tag name="KSO_WM_TEMPLATE_CATEGORY" val="diagram"/>
  <p:tag name="KSO_WM_TEMPLATE_INDEX" val="160218"/>
  <p:tag name="KSO_WM_UNIT_TYPE" val="l_i"/>
  <p:tag name="KSO_WM_UNIT_INDEX" val="1_6"/>
  <p:tag name="KSO_WM_UNIT_ID" val="diagram160218_2*l_i*1_6"/>
  <p:tag name="KSO_WM_UNIT_CLEAR" val="1"/>
  <p:tag name="KSO_WM_UNIT_LAYERLEVEL" val="1_1"/>
  <p:tag name="KSO_WM_DIAGRAM_GROUP_CODE" val="l1-1"/>
  <p:tag name="KSO_WM_UNIT_FILL_FORE_SCHEMECOLOR_INDEX" val="5"/>
  <p:tag name="KSO_WM_UNIT_FILL_TYPE" val="1"/>
</p:tagLst>
</file>

<file path=ppt/tags/tag99.xml><?xml version="1.0" encoding="utf-8"?>
<p:tagLst xmlns:p="http://schemas.openxmlformats.org/presentationml/2006/main">
  <p:tag name="KSO_WM_TAG_VERSION" val="1.0"/>
  <p:tag name="KSO_WM_BEAUTIFY_FLAG" val="#wm#"/>
  <p:tag name="KSO_WM_TEMPLATE_CATEGORY" val="diagram"/>
  <p:tag name="KSO_WM_TEMPLATE_INDEX" val="160218"/>
  <p:tag name="KSO_WM_UNIT_TYPE" val="l_i"/>
  <p:tag name="KSO_WM_UNIT_INDEX" val="1_7"/>
  <p:tag name="KSO_WM_UNIT_ID" val="diagram160218_2*l_i*1_7"/>
  <p:tag name="KSO_WM_UNIT_CLEAR" val="1"/>
  <p:tag name="KSO_WM_UNIT_LAYERLEVEL" val="1_1"/>
  <p:tag name="KSO_WM_DIAGRAM_GROUP_CODE" val="l1-1"/>
  <p:tag name="KSO_WM_UNIT_FILL_FORE_SCHEMECOLOR_INDEX" val="5"/>
  <p:tag name="KSO_WM_UNIT_FILL_TYPE" val="1"/>
</p:tagLst>
</file>

<file path=ppt/theme/theme1.xml><?xml version="1.0" encoding="utf-8"?>
<a:theme xmlns:a="http://schemas.openxmlformats.org/drawingml/2006/main" name="Office 主题">
  <a:themeElements>
    <a:clrScheme name="自定义 124">
      <a:dk1>
        <a:srgbClr val="262626"/>
      </a:dk1>
      <a:lt1>
        <a:srgbClr val="FFFFFF"/>
      </a:lt1>
      <a:dk2>
        <a:srgbClr val="87DDD5"/>
      </a:dk2>
      <a:lt2>
        <a:srgbClr val="FFFFFF"/>
      </a:lt2>
      <a:accent1>
        <a:srgbClr val="87DDD5"/>
      </a:accent1>
      <a:accent2>
        <a:srgbClr val="FFF595"/>
      </a:accent2>
      <a:accent3>
        <a:srgbClr val="FFF595"/>
      </a:accent3>
      <a:accent4>
        <a:srgbClr val="FFF595"/>
      </a:accent4>
      <a:accent5>
        <a:srgbClr val="000000"/>
      </a:accent5>
      <a:accent6>
        <a:srgbClr val="FFFFFF"/>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428">
      <a:dk1>
        <a:srgbClr val="262626"/>
      </a:dk1>
      <a:lt1>
        <a:srgbClr val="FFFFFF"/>
      </a:lt1>
      <a:dk2>
        <a:srgbClr val="87DDD5"/>
      </a:dk2>
      <a:lt2>
        <a:srgbClr val="FFFFFF"/>
      </a:lt2>
      <a:accent1>
        <a:srgbClr val="87DDD5"/>
      </a:accent1>
      <a:accent2>
        <a:srgbClr val="FFFFFF"/>
      </a:accent2>
      <a:accent3>
        <a:srgbClr val="FFF595"/>
      </a:accent3>
      <a:accent4>
        <a:srgbClr val="FFF595"/>
      </a:accent4>
      <a:accent5>
        <a:srgbClr val="000000"/>
      </a:accent5>
      <a:accent6>
        <a:srgbClr val="FFFFFF"/>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3034</Words>
  <Application>WPS 演示</Application>
  <PresentationFormat>宽屏</PresentationFormat>
  <Paragraphs>166</Paragraphs>
  <Slides>21</Slides>
  <Notes>1</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21</vt:i4>
      </vt:variant>
    </vt:vector>
  </HeadingPairs>
  <TitlesOfParts>
    <vt:vector size="32" baseType="lpstr">
      <vt:lpstr>Arial</vt:lpstr>
      <vt:lpstr>宋体</vt:lpstr>
      <vt:lpstr>Wingdings</vt:lpstr>
      <vt:lpstr>黑体</vt:lpstr>
      <vt:lpstr>Calibri Light</vt:lpstr>
      <vt:lpstr>Calibri</vt:lpstr>
      <vt:lpstr>微软雅黑</vt:lpstr>
      <vt:lpstr>Arial</vt:lpstr>
      <vt:lpstr>Arial Unicode MS</vt:lpstr>
      <vt:lpstr>Office 主题</vt:lpstr>
      <vt:lpstr>1_Office 主题</vt:lpstr>
      <vt:lpstr>商品发布管理</vt:lpstr>
      <vt:lpstr>PowerPoint 演示文稿</vt:lpstr>
      <vt:lpstr>PowerPoint 演示文稿</vt:lpstr>
      <vt:lpstr> 商品发布计划的制定与实施</vt:lpstr>
      <vt:lpstr>智能手机的硬件构成 Smart phone hardware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商品管理</vt:lpstr>
      <vt:lpstr>智能手机操作系统 smart phone operating system</vt:lpstr>
      <vt:lpstr>PowerPoint 演示文稿</vt:lpstr>
      <vt:lpstr>根据上述统计表得出：</vt:lpstr>
      <vt:lpstr>PowerPoint 演示文稿</vt:lpstr>
      <vt:lpstr>PowerPoint 演示文稿</vt:lpstr>
      <vt:lpstr>PowerPoint 演示文稿</vt:lpstr>
      <vt:lpstr>谢谢观看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mk—WS</cp:lastModifiedBy>
  <cp:revision>3</cp:revision>
  <dcterms:created xsi:type="dcterms:W3CDTF">2018-03-08T10:08:00Z</dcterms:created>
  <dcterms:modified xsi:type="dcterms:W3CDTF">2018-04-28T09:28:46Z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2052-10.1.0.7311</vt:lpwstr>
  </property>
</Properties>
</file>