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4" r:id="rId3"/>
    <p:sldId id="325" r:id="rId5"/>
    <p:sldId id="359" r:id="rId6"/>
    <p:sldId id="386" r:id="rId7"/>
    <p:sldId id="259" r:id="rId8"/>
    <p:sldId id="387" r:id="rId9"/>
    <p:sldId id="388" r:id="rId10"/>
    <p:sldId id="389" r:id="rId11"/>
    <p:sldId id="390" r:id="rId12"/>
    <p:sldId id="391" r:id="rId13"/>
    <p:sldId id="392" r:id="rId14"/>
    <p:sldId id="394" r:id="rId15"/>
    <p:sldId id="395" r:id="rId16"/>
    <p:sldId id="396" r:id="rId17"/>
    <p:sldId id="397" r:id="rId18"/>
    <p:sldId id="398" r:id="rId19"/>
    <p:sldId id="399" r:id="rId20"/>
    <p:sldId id="370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24062"/>
    <a:srgbClr val="FEFABC"/>
    <a:srgbClr val="537285"/>
    <a:srgbClr val="FEFEF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895850" y="3043555"/>
            <a:ext cx="398462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社交工具认知</a:t>
            </a:r>
            <a:endParaRPr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12215" y="3072765"/>
            <a:ext cx="2894330" cy="748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65" b="1" dirty="0">
                <a:solidFill>
                  <a:srgbClr val="124062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课件三十四</a:t>
            </a:r>
            <a:endParaRPr lang="zh-CN" altLang="en-US" sz="4265" b="1" dirty="0">
              <a:solidFill>
                <a:srgbClr val="124062"/>
              </a:solidFill>
              <a:latin typeface="Arial" panose="020B0604020202020204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5254644" y="3954713"/>
            <a:ext cx="1402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知乎</a:t>
            </a:r>
            <a:endParaRPr lang="zh-CN" altLang="en-US" sz="48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358201" y="5104796"/>
            <a:ext cx="2677254" cy="1175780"/>
            <a:chOff x="5940680" y="3199847"/>
            <a:chExt cx="2677254" cy="1175780"/>
          </a:xfrm>
        </p:grpSpPr>
        <p:sp>
          <p:nvSpPr>
            <p:cNvPr id="25" name="文本框 9"/>
            <p:cNvSpPr txBox="1"/>
            <p:nvPr/>
          </p:nvSpPr>
          <p:spPr>
            <a:xfrm>
              <a:off x="5940681" y="319984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概述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文本框 9"/>
            <p:cNvSpPr txBox="1"/>
            <p:nvPr/>
          </p:nvSpPr>
          <p:spPr>
            <a:xfrm>
              <a:off x="5940680" y="363376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知乎移动端产品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40681" y="406828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应用特点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3006"/>
            <a:chOff x="534" y="340"/>
            <a:chExt cx="11030" cy="187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6760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6717" cy="1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知乎概述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4964430" y="1868805"/>
            <a:ext cx="4636135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596755" y="1873885"/>
            <a:ext cx="0" cy="243205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568440" y="1751330"/>
            <a:ext cx="3114675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9693275" y="1751330"/>
            <a:ext cx="0" cy="154559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1738630" y="1985645"/>
            <a:ext cx="7666355" cy="36944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1830705" y="5584825"/>
            <a:ext cx="6303010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 flipV="1">
            <a:off x="1835150" y="3971290"/>
            <a:ext cx="0" cy="161036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 flipV="1">
            <a:off x="1901190" y="5517515"/>
            <a:ext cx="3114040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1901825" y="3971290"/>
            <a:ext cx="0" cy="1546225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2228215" y="2291715"/>
            <a:ext cx="6907530" cy="2707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知乎是一家创立于2011年1月26日的知识社交平台，知乎的定位是“与世界分享你的知识、经验和见解”。知乎主要产品包括：知乎社区、知乎日报App；同时，知乎还包括为激励用户和优质内容产生编辑制作的知乎周刊、知乎周刊Plus、知乎·盐系列电子书、一小时系列电子书及出版物。截至2017年9月，知乎个人注册用户总数超过1亿，日活跃用户量达2 600万，人均日访问时长1小时，月浏览量180亿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05" name="图片 50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190" y="4999355"/>
            <a:ext cx="1327150" cy="1327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bldLvl="0" animBg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77766"/>
            <a:chOff x="534" y="340"/>
            <a:chExt cx="11030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8925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94"/>
              <a:ext cx="8945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知乎</a:t>
              </a:r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移动端产品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2620645" y="1974215"/>
            <a:ext cx="1237615" cy="1237615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1397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r>
              <a:rPr lang="en-US" altLang="zh-CN" sz="2800" dirty="0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A</a:t>
            </a:r>
            <a:endParaRPr lang="zh-CN" altLang="en-US" sz="2800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376545" y="1974215"/>
            <a:ext cx="1237615" cy="1237615"/>
          </a:xfrm>
          <a:prstGeom prst="ellipse">
            <a:avLst/>
          </a:prstGeom>
          <a:solidFill>
            <a:srgbClr val="537285"/>
          </a:solidFill>
          <a:ln w="25400">
            <a:noFill/>
          </a:ln>
          <a:effectLst>
            <a:outerShdw blurRad="1397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r>
              <a:rPr lang="en-US" altLang="zh-CN" sz="2800" dirty="0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B</a:t>
            </a:r>
            <a:endParaRPr lang="zh-CN" altLang="en-US" sz="2800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112760" y="1974215"/>
            <a:ext cx="1237615" cy="1237615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1397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r>
              <a:rPr lang="en-US" altLang="zh-CN" sz="2800" dirty="0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C</a:t>
            </a:r>
            <a:endParaRPr lang="zh-CN" altLang="en-US" sz="2800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431415" y="3638550"/>
            <a:ext cx="1614805" cy="337185"/>
          </a:xfrm>
          <a:prstGeom prst="rect">
            <a:avLst/>
          </a:prstGeom>
          <a:solidFill>
            <a:srgbClr val="12406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知乎客户端</a:t>
            </a:r>
            <a:endParaRPr lang="zh-CN" altLang="en-US" sz="1600" b="1" dirty="0">
              <a:solidFill>
                <a:schemeClr val="bg1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87950" y="3638550"/>
            <a:ext cx="1614805" cy="337185"/>
          </a:xfrm>
          <a:prstGeom prst="rect">
            <a:avLst/>
          </a:prstGeom>
          <a:solidFill>
            <a:srgbClr val="53728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知乎阅读</a:t>
            </a:r>
            <a:endParaRPr lang="zh-CN" altLang="en-US" sz="1600" b="1" dirty="0">
              <a:solidFill>
                <a:schemeClr val="bg1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924165" y="3638550"/>
            <a:ext cx="1614805" cy="337185"/>
          </a:xfrm>
          <a:prstGeom prst="rect">
            <a:avLst/>
          </a:prstGeom>
          <a:solidFill>
            <a:srgbClr val="12406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知乎日报</a:t>
            </a:r>
            <a:endParaRPr lang="zh-CN" altLang="en-US" sz="1600" b="1" dirty="0">
              <a:solidFill>
                <a:schemeClr val="bg1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3" name="TextBox 16"/>
          <p:cNvSpPr txBox="1"/>
          <p:nvPr/>
        </p:nvSpPr>
        <p:spPr>
          <a:xfrm>
            <a:off x="2381885" y="4009390"/>
            <a:ext cx="17456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知乎社区：知乎 Live、知乎书店、付费授权产品、机构账号</a:t>
            </a:r>
            <a:endParaRPr lang="zh-CN" altLang="en-US" sz="1600" dirty="0">
              <a:solidFill>
                <a:schemeClr val="tx1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4" name="TextBox 17"/>
          <p:cNvSpPr txBox="1"/>
          <p:nvPr/>
        </p:nvSpPr>
        <p:spPr>
          <a:xfrm>
            <a:off x="5187950" y="4009390"/>
            <a:ext cx="17456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知乎电子书：《知乎周刊》《知乎周刊Plus》《一小时》《盐》</a:t>
            </a:r>
            <a:endParaRPr lang="zh-CN" altLang="en-US" sz="1600" dirty="0">
              <a:solidFill>
                <a:schemeClr val="tx1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7902575" y="4009390"/>
            <a:ext cx="17456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知乎日报：知乎社区的精选问答、国内一流媒体的专栏特稿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3" grpId="0"/>
      <p:bldP spid="4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78290"/>
            <a:chOff x="534" y="340"/>
            <a:chExt cx="11030" cy="1867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8223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74"/>
              <a:ext cx="8203" cy="33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知乎应用特点</a:t>
              </a:r>
              <a:endPara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11" name="Freeform 46"/>
          <p:cNvSpPr/>
          <p:nvPr/>
        </p:nvSpPr>
        <p:spPr bwMode="auto">
          <a:xfrm>
            <a:off x="2905760" y="1631315"/>
            <a:ext cx="3837940" cy="4321175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537285"/>
            </a:solidFill>
          </a:ln>
          <a:effectLst>
            <a:outerShdw blurRad="76200" dist="76200" dir="2700000" algn="tl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1600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500755" y="3785870"/>
            <a:ext cx="2618740" cy="8890"/>
          </a:xfrm>
          <a:prstGeom prst="line">
            <a:avLst/>
          </a:prstGeom>
          <a:noFill/>
          <a:ln w="19050" cmpd="sng">
            <a:solidFill>
              <a:srgbClr val="B1E58E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68345" y="2765425"/>
            <a:ext cx="299212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p>
            <a:pPr lv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dirty="0">
                <a:solidFill>
                  <a:schemeClr val="tx1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知乎作为中文互联网最大的知识社交平台，用户可以每天围绕不同话题展开精彩讨论，分享彼此的知识、经验和见解。</a:t>
            </a:r>
            <a:endParaRPr kumimoji="0" lang="zh-CN" altLang="en-US" sz="13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268345" y="3794443"/>
            <a:ext cx="2851150" cy="1389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p>
            <a:pPr lvl="0" algn="ctr" fontAlgn="auto">
              <a:lnSpc>
                <a:spcPct val="130000"/>
              </a:lnSpc>
              <a:defRPr/>
            </a:pPr>
            <a:r>
              <a:rPr lang="zh-CN" altLang="en-US" sz="1300" dirty="0"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知乎是一个真实的网络问答社区，社区氛围友好与理性，连接各行各业的精英。用户分享着彼此的专业知识、经验和见解，满足了用户分享的欲望，同时满足了个人建立威望的需求。</a:t>
            </a:r>
            <a:endParaRPr lang="zh-CN" altLang="en-US" sz="1300" kern="0" dirty="0">
              <a:solidFill>
                <a:schemeClr val="tx1">
                  <a:lumMod val="50000"/>
                  <a:lumOff val="50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pic>
        <p:nvPicPr>
          <p:cNvPr id="505" name="图片 50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215" y="4306570"/>
            <a:ext cx="2417445" cy="2149475"/>
          </a:xfrm>
          <a:prstGeom prst="hexagon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52 -0.085833 L 0.000000 -0.250000 " pathEditMode="relative" rAng="0" ptsTypes="">
                                      <p:cBhvr>
                                        <p:cTn id="12" dur="8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00052 -0.274259 L -0.000052 -0.233426 " pathEditMode="relative" rAng="0" ptsTypes="">
                                      <p:cBhvr>
                                        <p:cTn id="14" dur="8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6" grpId="0" bldLvl="0" animBg="1"/>
      <p:bldP spid="7" grpId="0" bldLvl="0" animBg="1"/>
      <p:bldP spid="19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5254644" y="3954713"/>
            <a:ext cx="1402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唱吧</a:t>
            </a:r>
            <a:endParaRPr lang="zh-CN" altLang="en-US" sz="48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358201" y="5104796"/>
            <a:ext cx="2677254" cy="1175780"/>
            <a:chOff x="5940680" y="3199847"/>
            <a:chExt cx="2677254" cy="1175780"/>
          </a:xfrm>
        </p:grpSpPr>
        <p:sp>
          <p:nvSpPr>
            <p:cNvPr id="25" name="文本框 9"/>
            <p:cNvSpPr txBox="1"/>
            <p:nvPr/>
          </p:nvSpPr>
          <p:spPr>
            <a:xfrm>
              <a:off x="5940681" y="319984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概述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文本框 9"/>
            <p:cNvSpPr txBox="1"/>
            <p:nvPr/>
          </p:nvSpPr>
          <p:spPr>
            <a:xfrm>
              <a:off x="5940680" y="363376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功能介绍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40681" y="406828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应用特点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3006"/>
            <a:chOff x="534" y="340"/>
            <a:chExt cx="11030" cy="187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6760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03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6717" cy="1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唱吧概述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4964430" y="1868805"/>
            <a:ext cx="4636135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596755" y="1873885"/>
            <a:ext cx="0" cy="243205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568440" y="1751330"/>
            <a:ext cx="3114675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9693275" y="1751330"/>
            <a:ext cx="0" cy="154559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1738630" y="1985645"/>
            <a:ext cx="7666355" cy="36944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1830705" y="5584825"/>
            <a:ext cx="6303010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 flipV="1">
            <a:off x="1835150" y="3971290"/>
            <a:ext cx="0" cy="161036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 flipV="1">
            <a:off x="1901190" y="5517515"/>
            <a:ext cx="3114040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1901825" y="3971290"/>
            <a:ext cx="0" cy="1546225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2228215" y="2216150"/>
            <a:ext cx="6907530" cy="30816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唱吧成立于2011年，是一款免费的社交K歌手机应用程序。唱吧内置混响和回声效果，可以将用户的声音进行修饰美化。唱吧应用中除提供伴奏外，还提供了伴奏对应的歌词，K歌时可以同步显示，并且能够像KTV一样可以精确到每个字。唱吧中还提供了有趣的智能打分系统，所得评分可以分享给好友PK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唱吧是一个凭借K歌而聚集了上亿用户的社交平台，同时依托与线下KTV麦颂达成了战略合作，以此推动唱吧线上的用户群、好友关系在线下落地，实现“约歌社交”。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99" name="图片 29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205" y="5050790"/>
            <a:ext cx="1414780" cy="13563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bldLvl="0" animBg="1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3006"/>
            <a:chOff x="534" y="340"/>
            <a:chExt cx="11030" cy="187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6760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03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6717" cy="1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唱吧功能介绍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912081" y="1622823"/>
            <a:ext cx="2205390" cy="3466415"/>
            <a:chOff x="4384333" y="957216"/>
            <a:chExt cx="1913575" cy="3007742"/>
          </a:xfrm>
        </p:grpSpPr>
        <p:sp>
          <p:nvSpPr>
            <p:cNvPr id="102" name="Freeform 2462" hidden="1"/>
            <p:cNvSpPr/>
            <p:nvPr/>
          </p:nvSpPr>
          <p:spPr bwMode="auto">
            <a:xfrm>
              <a:off x="4384333" y="1277753"/>
              <a:ext cx="1833670" cy="2687205"/>
            </a:xfrm>
            <a:custGeom>
              <a:avLst/>
              <a:gdLst>
                <a:gd name="T0" fmla="*/ 327 w 570"/>
                <a:gd name="T1" fmla="*/ 694 h 836"/>
                <a:gd name="T2" fmla="*/ 328 w 570"/>
                <a:gd name="T3" fmla="*/ 589 h 836"/>
                <a:gd name="T4" fmla="*/ 423 w 570"/>
                <a:gd name="T5" fmla="*/ 501 h 836"/>
                <a:gd name="T6" fmla="*/ 559 w 570"/>
                <a:gd name="T7" fmla="*/ 295 h 836"/>
                <a:gd name="T8" fmla="*/ 483 w 570"/>
                <a:gd name="T9" fmla="*/ 74 h 836"/>
                <a:gd name="T10" fmla="*/ 433 w 570"/>
                <a:gd name="T11" fmla="*/ 37 h 836"/>
                <a:gd name="T12" fmla="*/ 249 w 570"/>
                <a:gd name="T13" fmla="*/ 20 h 836"/>
                <a:gd name="T14" fmla="*/ 64 w 570"/>
                <a:gd name="T15" fmla="*/ 178 h 836"/>
                <a:gd name="T16" fmla="*/ 75 w 570"/>
                <a:gd name="T17" fmla="*/ 580 h 836"/>
                <a:gd name="T18" fmla="*/ 258 w 570"/>
                <a:gd name="T19" fmla="*/ 760 h 836"/>
                <a:gd name="T20" fmla="*/ 393 w 570"/>
                <a:gd name="T21" fmla="*/ 836 h 836"/>
                <a:gd name="T22" fmla="*/ 327 w 570"/>
                <a:gd name="T23" fmla="*/ 69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0" h="836">
                  <a:moveTo>
                    <a:pt x="327" y="694"/>
                  </a:moveTo>
                  <a:cubicBezTo>
                    <a:pt x="309" y="656"/>
                    <a:pt x="309" y="623"/>
                    <a:pt x="328" y="589"/>
                  </a:cubicBezTo>
                  <a:cubicBezTo>
                    <a:pt x="345" y="557"/>
                    <a:pt x="378" y="527"/>
                    <a:pt x="423" y="501"/>
                  </a:cubicBezTo>
                  <a:cubicBezTo>
                    <a:pt x="497" y="458"/>
                    <a:pt x="548" y="381"/>
                    <a:pt x="559" y="295"/>
                  </a:cubicBezTo>
                  <a:cubicBezTo>
                    <a:pt x="570" y="210"/>
                    <a:pt x="543" y="129"/>
                    <a:pt x="483" y="74"/>
                  </a:cubicBezTo>
                  <a:cubicBezTo>
                    <a:pt x="467" y="59"/>
                    <a:pt x="451" y="47"/>
                    <a:pt x="433" y="37"/>
                  </a:cubicBezTo>
                  <a:cubicBezTo>
                    <a:pt x="377" y="6"/>
                    <a:pt x="313" y="0"/>
                    <a:pt x="249" y="20"/>
                  </a:cubicBezTo>
                  <a:cubicBezTo>
                    <a:pt x="173" y="44"/>
                    <a:pt x="105" y="101"/>
                    <a:pt x="64" y="178"/>
                  </a:cubicBezTo>
                  <a:cubicBezTo>
                    <a:pt x="0" y="296"/>
                    <a:pt x="4" y="446"/>
                    <a:pt x="75" y="580"/>
                  </a:cubicBezTo>
                  <a:cubicBezTo>
                    <a:pt x="107" y="639"/>
                    <a:pt x="190" y="722"/>
                    <a:pt x="258" y="760"/>
                  </a:cubicBezTo>
                  <a:cubicBezTo>
                    <a:pt x="393" y="836"/>
                    <a:pt x="393" y="836"/>
                    <a:pt x="393" y="836"/>
                  </a:cubicBezTo>
                  <a:lnTo>
                    <a:pt x="327" y="69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3" name="Freeform 2463"/>
            <p:cNvSpPr/>
            <p:nvPr/>
          </p:nvSpPr>
          <p:spPr bwMode="auto">
            <a:xfrm>
              <a:off x="4384333" y="1277753"/>
              <a:ext cx="1833670" cy="2684482"/>
            </a:xfrm>
            <a:custGeom>
              <a:avLst/>
              <a:gdLst>
                <a:gd name="T0" fmla="*/ 326 w 570"/>
                <a:gd name="T1" fmla="*/ 695 h 835"/>
                <a:gd name="T2" fmla="*/ 327 w 570"/>
                <a:gd name="T3" fmla="*/ 588 h 835"/>
                <a:gd name="T4" fmla="*/ 423 w 570"/>
                <a:gd name="T5" fmla="*/ 500 h 835"/>
                <a:gd name="T6" fmla="*/ 559 w 570"/>
                <a:gd name="T7" fmla="*/ 295 h 835"/>
                <a:gd name="T8" fmla="*/ 483 w 570"/>
                <a:gd name="T9" fmla="*/ 74 h 835"/>
                <a:gd name="T10" fmla="*/ 433 w 570"/>
                <a:gd name="T11" fmla="*/ 38 h 835"/>
                <a:gd name="T12" fmla="*/ 249 w 570"/>
                <a:gd name="T13" fmla="*/ 20 h 835"/>
                <a:gd name="T14" fmla="*/ 64 w 570"/>
                <a:gd name="T15" fmla="*/ 178 h 835"/>
                <a:gd name="T16" fmla="*/ 76 w 570"/>
                <a:gd name="T17" fmla="*/ 580 h 835"/>
                <a:gd name="T18" fmla="*/ 259 w 570"/>
                <a:gd name="T19" fmla="*/ 760 h 835"/>
                <a:gd name="T20" fmla="*/ 392 w 570"/>
                <a:gd name="T21" fmla="*/ 835 h 835"/>
                <a:gd name="T22" fmla="*/ 326 w 570"/>
                <a:gd name="T23" fmla="*/ 69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0" h="835">
                  <a:moveTo>
                    <a:pt x="326" y="695"/>
                  </a:moveTo>
                  <a:cubicBezTo>
                    <a:pt x="308" y="656"/>
                    <a:pt x="308" y="622"/>
                    <a:pt x="327" y="588"/>
                  </a:cubicBezTo>
                  <a:cubicBezTo>
                    <a:pt x="344" y="557"/>
                    <a:pt x="378" y="526"/>
                    <a:pt x="423" y="500"/>
                  </a:cubicBezTo>
                  <a:cubicBezTo>
                    <a:pt x="496" y="458"/>
                    <a:pt x="547" y="381"/>
                    <a:pt x="559" y="295"/>
                  </a:cubicBezTo>
                  <a:cubicBezTo>
                    <a:pt x="570" y="210"/>
                    <a:pt x="542" y="129"/>
                    <a:pt x="483" y="74"/>
                  </a:cubicBezTo>
                  <a:cubicBezTo>
                    <a:pt x="467" y="60"/>
                    <a:pt x="450" y="47"/>
                    <a:pt x="433" y="38"/>
                  </a:cubicBezTo>
                  <a:cubicBezTo>
                    <a:pt x="376" y="6"/>
                    <a:pt x="313" y="0"/>
                    <a:pt x="249" y="20"/>
                  </a:cubicBezTo>
                  <a:cubicBezTo>
                    <a:pt x="173" y="44"/>
                    <a:pt x="106" y="102"/>
                    <a:pt x="64" y="178"/>
                  </a:cubicBezTo>
                  <a:cubicBezTo>
                    <a:pt x="0" y="296"/>
                    <a:pt x="5" y="446"/>
                    <a:pt x="76" y="580"/>
                  </a:cubicBezTo>
                  <a:cubicBezTo>
                    <a:pt x="107" y="639"/>
                    <a:pt x="191" y="721"/>
                    <a:pt x="259" y="760"/>
                  </a:cubicBezTo>
                  <a:cubicBezTo>
                    <a:pt x="392" y="835"/>
                    <a:pt x="392" y="835"/>
                    <a:pt x="392" y="835"/>
                  </a:cubicBezTo>
                  <a:lnTo>
                    <a:pt x="326" y="695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4" name="Freeform 2464"/>
            <p:cNvSpPr/>
            <p:nvPr/>
          </p:nvSpPr>
          <p:spPr bwMode="auto">
            <a:xfrm>
              <a:off x="4387055" y="1280476"/>
              <a:ext cx="1826864" cy="2679037"/>
            </a:xfrm>
            <a:custGeom>
              <a:avLst/>
              <a:gdLst>
                <a:gd name="T0" fmla="*/ 325 w 568"/>
                <a:gd name="T1" fmla="*/ 694 h 833"/>
                <a:gd name="T2" fmla="*/ 326 w 568"/>
                <a:gd name="T3" fmla="*/ 587 h 833"/>
                <a:gd name="T4" fmla="*/ 421 w 568"/>
                <a:gd name="T5" fmla="*/ 499 h 833"/>
                <a:gd name="T6" fmla="*/ 557 w 568"/>
                <a:gd name="T7" fmla="*/ 294 h 833"/>
                <a:gd name="T8" fmla="*/ 481 w 568"/>
                <a:gd name="T9" fmla="*/ 74 h 833"/>
                <a:gd name="T10" fmla="*/ 431 w 568"/>
                <a:gd name="T11" fmla="*/ 37 h 833"/>
                <a:gd name="T12" fmla="*/ 248 w 568"/>
                <a:gd name="T13" fmla="*/ 20 h 833"/>
                <a:gd name="T14" fmla="*/ 63 w 568"/>
                <a:gd name="T15" fmla="*/ 178 h 833"/>
                <a:gd name="T16" fmla="*/ 75 w 568"/>
                <a:gd name="T17" fmla="*/ 579 h 833"/>
                <a:gd name="T18" fmla="*/ 258 w 568"/>
                <a:gd name="T19" fmla="*/ 758 h 833"/>
                <a:gd name="T20" fmla="*/ 390 w 568"/>
                <a:gd name="T21" fmla="*/ 833 h 833"/>
                <a:gd name="T22" fmla="*/ 325 w 568"/>
                <a:gd name="T23" fmla="*/ 69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8" h="833">
                  <a:moveTo>
                    <a:pt x="325" y="694"/>
                  </a:moveTo>
                  <a:cubicBezTo>
                    <a:pt x="307" y="655"/>
                    <a:pt x="307" y="621"/>
                    <a:pt x="326" y="587"/>
                  </a:cubicBezTo>
                  <a:cubicBezTo>
                    <a:pt x="343" y="555"/>
                    <a:pt x="376" y="525"/>
                    <a:pt x="421" y="499"/>
                  </a:cubicBezTo>
                  <a:cubicBezTo>
                    <a:pt x="495" y="456"/>
                    <a:pt x="546" y="380"/>
                    <a:pt x="557" y="294"/>
                  </a:cubicBezTo>
                  <a:cubicBezTo>
                    <a:pt x="568" y="209"/>
                    <a:pt x="541" y="129"/>
                    <a:pt x="481" y="74"/>
                  </a:cubicBezTo>
                  <a:cubicBezTo>
                    <a:pt x="466" y="59"/>
                    <a:pt x="449" y="47"/>
                    <a:pt x="431" y="37"/>
                  </a:cubicBezTo>
                  <a:cubicBezTo>
                    <a:pt x="375" y="6"/>
                    <a:pt x="312" y="0"/>
                    <a:pt x="248" y="20"/>
                  </a:cubicBezTo>
                  <a:cubicBezTo>
                    <a:pt x="172" y="44"/>
                    <a:pt x="105" y="101"/>
                    <a:pt x="63" y="178"/>
                  </a:cubicBezTo>
                  <a:cubicBezTo>
                    <a:pt x="0" y="295"/>
                    <a:pt x="4" y="445"/>
                    <a:pt x="75" y="579"/>
                  </a:cubicBezTo>
                  <a:cubicBezTo>
                    <a:pt x="106" y="638"/>
                    <a:pt x="190" y="720"/>
                    <a:pt x="258" y="758"/>
                  </a:cubicBezTo>
                  <a:cubicBezTo>
                    <a:pt x="390" y="833"/>
                    <a:pt x="390" y="833"/>
                    <a:pt x="390" y="833"/>
                  </a:cubicBezTo>
                  <a:lnTo>
                    <a:pt x="325" y="694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5" name="Freeform 2465"/>
            <p:cNvSpPr/>
            <p:nvPr/>
          </p:nvSpPr>
          <p:spPr bwMode="auto">
            <a:xfrm>
              <a:off x="4387055" y="1284559"/>
              <a:ext cx="1826864" cy="2670869"/>
            </a:xfrm>
            <a:custGeom>
              <a:avLst/>
              <a:gdLst>
                <a:gd name="T0" fmla="*/ 324 w 568"/>
                <a:gd name="T1" fmla="*/ 693 h 831"/>
                <a:gd name="T2" fmla="*/ 325 w 568"/>
                <a:gd name="T3" fmla="*/ 586 h 831"/>
                <a:gd name="T4" fmla="*/ 421 w 568"/>
                <a:gd name="T5" fmla="*/ 497 h 831"/>
                <a:gd name="T6" fmla="*/ 557 w 568"/>
                <a:gd name="T7" fmla="*/ 293 h 831"/>
                <a:gd name="T8" fmla="*/ 481 w 568"/>
                <a:gd name="T9" fmla="*/ 73 h 831"/>
                <a:gd name="T10" fmla="*/ 431 w 568"/>
                <a:gd name="T11" fmla="*/ 37 h 831"/>
                <a:gd name="T12" fmla="*/ 248 w 568"/>
                <a:gd name="T13" fmla="*/ 19 h 831"/>
                <a:gd name="T14" fmla="*/ 64 w 568"/>
                <a:gd name="T15" fmla="*/ 177 h 831"/>
                <a:gd name="T16" fmla="*/ 76 w 568"/>
                <a:gd name="T17" fmla="*/ 578 h 831"/>
                <a:gd name="T18" fmla="*/ 258 w 568"/>
                <a:gd name="T19" fmla="*/ 757 h 831"/>
                <a:gd name="T20" fmla="*/ 388 w 568"/>
                <a:gd name="T21" fmla="*/ 831 h 831"/>
                <a:gd name="T22" fmla="*/ 324 w 568"/>
                <a:gd name="T23" fmla="*/ 693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8" h="831">
                  <a:moveTo>
                    <a:pt x="324" y="693"/>
                  </a:moveTo>
                  <a:cubicBezTo>
                    <a:pt x="306" y="654"/>
                    <a:pt x="306" y="620"/>
                    <a:pt x="325" y="586"/>
                  </a:cubicBezTo>
                  <a:cubicBezTo>
                    <a:pt x="343" y="554"/>
                    <a:pt x="376" y="523"/>
                    <a:pt x="421" y="497"/>
                  </a:cubicBezTo>
                  <a:cubicBezTo>
                    <a:pt x="495" y="455"/>
                    <a:pt x="545" y="379"/>
                    <a:pt x="557" y="293"/>
                  </a:cubicBezTo>
                  <a:cubicBezTo>
                    <a:pt x="568" y="208"/>
                    <a:pt x="540" y="128"/>
                    <a:pt x="481" y="73"/>
                  </a:cubicBezTo>
                  <a:cubicBezTo>
                    <a:pt x="465" y="59"/>
                    <a:pt x="449" y="46"/>
                    <a:pt x="431" y="37"/>
                  </a:cubicBezTo>
                  <a:cubicBezTo>
                    <a:pt x="375" y="5"/>
                    <a:pt x="312" y="0"/>
                    <a:pt x="248" y="19"/>
                  </a:cubicBezTo>
                  <a:cubicBezTo>
                    <a:pt x="173" y="43"/>
                    <a:pt x="105" y="100"/>
                    <a:pt x="64" y="177"/>
                  </a:cubicBezTo>
                  <a:cubicBezTo>
                    <a:pt x="0" y="294"/>
                    <a:pt x="5" y="444"/>
                    <a:pt x="76" y="578"/>
                  </a:cubicBezTo>
                  <a:cubicBezTo>
                    <a:pt x="107" y="636"/>
                    <a:pt x="190" y="718"/>
                    <a:pt x="258" y="757"/>
                  </a:cubicBezTo>
                  <a:cubicBezTo>
                    <a:pt x="388" y="831"/>
                    <a:pt x="388" y="831"/>
                    <a:pt x="388" y="831"/>
                  </a:cubicBezTo>
                  <a:lnTo>
                    <a:pt x="324" y="693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6" name="Freeform 2466"/>
            <p:cNvSpPr/>
            <p:nvPr/>
          </p:nvSpPr>
          <p:spPr bwMode="auto">
            <a:xfrm>
              <a:off x="4391139" y="1284559"/>
              <a:ext cx="1820057" cy="2664063"/>
            </a:xfrm>
            <a:custGeom>
              <a:avLst/>
              <a:gdLst>
                <a:gd name="T0" fmla="*/ 323 w 566"/>
                <a:gd name="T1" fmla="*/ 693 h 829"/>
                <a:gd name="T2" fmla="*/ 324 w 566"/>
                <a:gd name="T3" fmla="*/ 586 h 829"/>
                <a:gd name="T4" fmla="*/ 420 w 566"/>
                <a:gd name="T5" fmla="*/ 497 h 829"/>
                <a:gd name="T6" fmla="*/ 555 w 566"/>
                <a:gd name="T7" fmla="*/ 292 h 829"/>
                <a:gd name="T8" fmla="*/ 480 w 566"/>
                <a:gd name="T9" fmla="*/ 73 h 829"/>
                <a:gd name="T10" fmla="*/ 430 w 566"/>
                <a:gd name="T11" fmla="*/ 37 h 829"/>
                <a:gd name="T12" fmla="*/ 247 w 566"/>
                <a:gd name="T13" fmla="*/ 20 h 829"/>
                <a:gd name="T14" fmla="*/ 63 w 566"/>
                <a:gd name="T15" fmla="*/ 177 h 829"/>
                <a:gd name="T16" fmla="*/ 75 w 566"/>
                <a:gd name="T17" fmla="*/ 577 h 829"/>
                <a:gd name="T18" fmla="*/ 257 w 566"/>
                <a:gd name="T19" fmla="*/ 756 h 829"/>
                <a:gd name="T20" fmla="*/ 386 w 566"/>
                <a:gd name="T21" fmla="*/ 829 h 829"/>
                <a:gd name="T22" fmla="*/ 323 w 566"/>
                <a:gd name="T23" fmla="*/ 693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6" h="829">
                  <a:moveTo>
                    <a:pt x="323" y="693"/>
                  </a:moveTo>
                  <a:cubicBezTo>
                    <a:pt x="305" y="654"/>
                    <a:pt x="305" y="620"/>
                    <a:pt x="324" y="586"/>
                  </a:cubicBezTo>
                  <a:cubicBezTo>
                    <a:pt x="341" y="554"/>
                    <a:pt x="375" y="523"/>
                    <a:pt x="420" y="497"/>
                  </a:cubicBezTo>
                  <a:cubicBezTo>
                    <a:pt x="493" y="455"/>
                    <a:pt x="544" y="378"/>
                    <a:pt x="555" y="292"/>
                  </a:cubicBezTo>
                  <a:cubicBezTo>
                    <a:pt x="566" y="208"/>
                    <a:pt x="539" y="128"/>
                    <a:pt x="480" y="73"/>
                  </a:cubicBezTo>
                  <a:cubicBezTo>
                    <a:pt x="464" y="59"/>
                    <a:pt x="447" y="47"/>
                    <a:pt x="430" y="37"/>
                  </a:cubicBezTo>
                  <a:cubicBezTo>
                    <a:pt x="374" y="6"/>
                    <a:pt x="311" y="0"/>
                    <a:pt x="247" y="20"/>
                  </a:cubicBezTo>
                  <a:cubicBezTo>
                    <a:pt x="172" y="44"/>
                    <a:pt x="105" y="101"/>
                    <a:pt x="63" y="177"/>
                  </a:cubicBezTo>
                  <a:cubicBezTo>
                    <a:pt x="0" y="294"/>
                    <a:pt x="4" y="444"/>
                    <a:pt x="75" y="577"/>
                  </a:cubicBezTo>
                  <a:cubicBezTo>
                    <a:pt x="106" y="636"/>
                    <a:pt x="190" y="718"/>
                    <a:pt x="257" y="756"/>
                  </a:cubicBezTo>
                  <a:cubicBezTo>
                    <a:pt x="386" y="829"/>
                    <a:pt x="386" y="829"/>
                    <a:pt x="386" y="829"/>
                  </a:cubicBezTo>
                  <a:lnTo>
                    <a:pt x="323" y="693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7" name="Freeform 2467"/>
            <p:cNvSpPr/>
            <p:nvPr/>
          </p:nvSpPr>
          <p:spPr bwMode="auto">
            <a:xfrm>
              <a:off x="4391139" y="1287282"/>
              <a:ext cx="1820057" cy="2658618"/>
            </a:xfrm>
            <a:custGeom>
              <a:avLst/>
              <a:gdLst>
                <a:gd name="T0" fmla="*/ 322 w 566"/>
                <a:gd name="T1" fmla="*/ 693 h 827"/>
                <a:gd name="T2" fmla="*/ 323 w 566"/>
                <a:gd name="T3" fmla="*/ 584 h 827"/>
                <a:gd name="T4" fmla="*/ 420 w 566"/>
                <a:gd name="T5" fmla="*/ 495 h 827"/>
                <a:gd name="T6" fmla="*/ 554 w 566"/>
                <a:gd name="T7" fmla="*/ 291 h 827"/>
                <a:gd name="T8" fmla="*/ 479 w 566"/>
                <a:gd name="T9" fmla="*/ 73 h 827"/>
                <a:gd name="T10" fmla="*/ 430 w 566"/>
                <a:gd name="T11" fmla="*/ 37 h 827"/>
                <a:gd name="T12" fmla="*/ 247 w 566"/>
                <a:gd name="T13" fmla="*/ 20 h 827"/>
                <a:gd name="T14" fmla="*/ 64 w 566"/>
                <a:gd name="T15" fmla="*/ 176 h 827"/>
                <a:gd name="T16" fmla="*/ 76 w 566"/>
                <a:gd name="T17" fmla="*/ 576 h 827"/>
                <a:gd name="T18" fmla="*/ 258 w 566"/>
                <a:gd name="T19" fmla="*/ 755 h 827"/>
                <a:gd name="T20" fmla="*/ 385 w 566"/>
                <a:gd name="T21" fmla="*/ 827 h 827"/>
                <a:gd name="T22" fmla="*/ 322 w 566"/>
                <a:gd name="T23" fmla="*/ 693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6" h="827">
                  <a:moveTo>
                    <a:pt x="322" y="693"/>
                  </a:moveTo>
                  <a:cubicBezTo>
                    <a:pt x="304" y="654"/>
                    <a:pt x="304" y="619"/>
                    <a:pt x="323" y="584"/>
                  </a:cubicBezTo>
                  <a:cubicBezTo>
                    <a:pt x="341" y="552"/>
                    <a:pt x="374" y="521"/>
                    <a:pt x="420" y="495"/>
                  </a:cubicBezTo>
                  <a:cubicBezTo>
                    <a:pt x="493" y="453"/>
                    <a:pt x="543" y="377"/>
                    <a:pt x="554" y="291"/>
                  </a:cubicBezTo>
                  <a:cubicBezTo>
                    <a:pt x="566" y="207"/>
                    <a:pt x="538" y="128"/>
                    <a:pt x="479" y="73"/>
                  </a:cubicBezTo>
                  <a:cubicBezTo>
                    <a:pt x="464" y="58"/>
                    <a:pt x="447" y="46"/>
                    <a:pt x="430" y="37"/>
                  </a:cubicBezTo>
                  <a:cubicBezTo>
                    <a:pt x="374" y="6"/>
                    <a:pt x="311" y="0"/>
                    <a:pt x="247" y="20"/>
                  </a:cubicBezTo>
                  <a:cubicBezTo>
                    <a:pt x="172" y="43"/>
                    <a:pt x="105" y="100"/>
                    <a:pt x="64" y="176"/>
                  </a:cubicBezTo>
                  <a:cubicBezTo>
                    <a:pt x="0" y="293"/>
                    <a:pt x="5" y="443"/>
                    <a:pt x="76" y="576"/>
                  </a:cubicBezTo>
                  <a:cubicBezTo>
                    <a:pt x="107" y="635"/>
                    <a:pt x="190" y="716"/>
                    <a:pt x="258" y="755"/>
                  </a:cubicBezTo>
                  <a:cubicBezTo>
                    <a:pt x="385" y="827"/>
                    <a:pt x="385" y="827"/>
                    <a:pt x="385" y="827"/>
                  </a:cubicBezTo>
                  <a:lnTo>
                    <a:pt x="322" y="693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8" name="Freeform 2468"/>
            <p:cNvSpPr/>
            <p:nvPr/>
          </p:nvSpPr>
          <p:spPr bwMode="auto">
            <a:xfrm>
              <a:off x="4393862" y="1287282"/>
              <a:ext cx="1813251" cy="2655895"/>
            </a:xfrm>
            <a:custGeom>
              <a:avLst/>
              <a:gdLst>
                <a:gd name="T0" fmla="*/ 321 w 564"/>
                <a:gd name="T1" fmla="*/ 693 h 826"/>
                <a:gd name="T2" fmla="*/ 322 w 564"/>
                <a:gd name="T3" fmla="*/ 584 h 826"/>
                <a:gd name="T4" fmla="*/ 418 w 564"/>
                <a:gd name="T5" fmla="*/ 495 h 826"/>
                <a:gd name="T6" fmla="*/ 553 w 564"/>
                <a:gd name="T7" fmla="*/ 291 h 826"/>
                <a:gd name="T8" fmla="*/ 478 w 564"/>
                <a:gd name="T9" fmla="*/ 73 h 826"/>
                <a:gd name="T10" fmla="*/ 428 w 564"/>
                <a:gd name="T11" fmla="*/ 37 h 826"/>
                <a:gd name="T12" fmla="*/ 246 w 564"/>
                <a:gd name="T13" fmla="*/ 20 h 826"/>
                <a:gd name="T14" fmla="*/ 63 w 564"/>
                <a:gd name="T15" fmla="*/ 177 h 826"/>
                <a:gd name="T16" fmla="*/ 75 w 564"/>
                <a:gd name="T17" fmla="*/ 576 h 826"/>
                <a:gd name="T18" fmla="*/ 257 w 564"/>
                <a:gd name="T19" fmla="*/ 754 h 826"/>
                <a:gd name="T20" fmla="*/ 383 w 564"/>
                <a:gd name="T21" fmla="*/ 826 h 826"/>
                <a:gd name="T22" fmla="*/ 321 w 564"/>
                <a:gd name="T23" fmla="*/ 693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4" h="826">
                  <a:moveTo>
                    <a:pt x="321" y="693"/>
                  </a:moveTo>
                  <a:cubicBezTo>
                    <a:pt x="302" y="654"/>
                    <a:pt x="303" y="619"/>
                    <a:pt x="322" y="584"/>
                  </a:cubicBezTo>
                  <a:cubicBezTo>
                    <a:pt x="339" y="552"/>
                    <a:pt x="373" y="521"/>
                    <a:pt x="418" y="495"/>
                  </a:cubicBezTo>
                  <a:cubicBezTo>
                    <a:pt x="491" y="453"/>
                    <a:pt x="542" y="377"/>
                    <a:pt x="553" y="291"/>
                  </a:cubicBezTo>
                  <a:cubicBezTo>
                    <a:pt x="564" y="207"/>
                    <a:pt x="537" y="128"/>
                    <a:pt x="478" y="73"/>
                  </a:cubicBezTo>
                  <a:cubicBezTo>
                    <a:pt x="462" y="59"/>
                    <a:pt x="446" y="47"/>
                    <a:pt x="428" y="37"/>
                  </a:cubicBezTo>
                  <a:cubicBezTo>
                    <a:pt x="373" y="6"/>
                    <a:pt x="310" y="0"/>
                    <a:pt x="246" y="20"/>
                  </a:cubicBezTo>
                  <a:cubicBezTo>
                    <a:pt x="171" y="43"/>
                    <a:pt x="105" y="101"/>
                    <a:pt x="63" y="177"/>
                  </a:cubicBezTo>
                  <a:cubicBezTo>
                    <a:pt x="0" y="293"/>
                    <a:pt x="4" y="442"/>
                    <a:pt x="75" y="576"/>
                  </a:cubicBezTo>
                  <a:cubicBezTo>
                    <a:pt x="106" y="634"/>
                    <a:pt x="189" y="716"/>
                    <a:pt x="257" y="754"/>
                  </a:cubicBezTo>
                  <a:cubicBezTo>
                    <a:pt x="383" y="826"/>
                    <a:pt x="383" y="826"/>
                    <a:pt x="383" y="826"/>
                  </a:cubicBezTo>
                  <a:lnTo>
                    <a:pt x="321" y="693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9" name="Freeform 2469"/>
            <p:cNvSpPr/>
            <p:nvPr/>
          </p:nvSpPr>
          <p:spPr bwMode="auto">
            <a:xfrm>
              <a:off x="4396584" y="1290005"/>
              <a:ext cx="1810528" cy="2646366"/>
            </a:xfrm>
            <a:custGeom>
              <a:avLst/>
              <a:gdLst>
                <a:gd name="T0" fmla="*/ 319 w 563"/>
                <a:gd name="T1" fmla="*/ 692 h 823"/>
                <a:gd name="T2" fmla="*/ 320 w 563"/>
                <a:gd name="T3" fmla="*/ 583 h 823"/>
                <a:gd name="T4" fmla="*/ 417 w 563"/>
                <a:gd name="T5" fmla="*/ 493 h 823"/>
                <a:gd name="T6" fmla="*/ 551 w 563"/>
                <a:gd name="T7" fmla="*/ 290 h 823"/>
                <a:gd name="T8" fmla="*/ 476 w 563"/>
                <a:gd name="T9" fmla="*/ 73 h 823"/>
                <a:gd name="T10" fmla="*/ 427 w 563"/>
                <a:gd name="T11" fmla="*/ 36 h 823"/>
                <a:gd name="T12" fmla="*/ 246 w 563"/>
                <a:gd name="T13" fmla="*/ 20 h 823"/>
                <a:gd name="T14" fmla="*/ 63 w 563"/>
                <a:gd name="T15" fmla="*/ 176 h 823"/>
                <a:gd name="T16" fmla="*/ 75 w 563"/>
                <a:gd name="T17" fmla="*/ 574 h 823"/>
                <a:gd name="T18" fmla="*/ 256 w 563"/>
                <a:gd name="T19" fmla="*/ 753 h 823"/>
                <a:gd name="T20" fmla="*/ 381 w 563"/>
                <a:gd name="T21" fmla="*/ 823 h 823"/>
                <a:gd name="T22" fmla="*/ 319 w 563"/>
                <a:gd name="T23" fmla="*/ 692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3" h="823">
                  <a:moveTo>
                    <a:pt x="319" y="692"/>
                  </a:moveTo>
                  <a:cubicBezTo>
                    <a:pt x="301" y="653"/>
                    <a:pt x="301" y="618"/>
                    <a:pt x="320" y="583"/>
                  </a:cubicBezTo>
                  <a:cubicBezTo>
                    <a:pt x="338" y="551"/>
                    <a:pt x="372" y="520"/>
                    <a:pt x="417" y="493"/>
                  </a:cubicBezTo>
                  <a:cubicBezTo>
                    <a:pt x="490" y="452"/>
                    <a:pt x="540" y="376"/>
                    <a:pt x="551" y="290"/>
                  </a:cubicBezTo>
                  <a:cubicBezTo>
                    <a:pt x="563" y="207"/>
                    <a:pt x="535" y="127"/>
                    <a:pt x="476" y="73"/>
                  </a:cubicBezTo>
                  <a:cubicBezTo>
                    <a:pt x="461" y="58"/>
                    <a:pt x="444" y="46"/>
                    <a:pt x="427" y="36"/>
                  </a:cubicBezTo>
                  <a:cubicBezTo>
                    <a:pt x="372" y="6"/>
                    <a:pt x="309" y="0"/>
                    <a:pt x="246" y="20"/>
                  </a:cubicBezTo>
                  <a:cubicBezTo>
                    <a:pt x="171" y="43"/>
                    <a:pt x="104" y="100"/>
                    <a:pt x="63" y="176"/>
                  </a:cubicBezTo>
                  <a:cubicBezTo>
                    <a:pt x="0" y="292"/>
                    <a:pt x="4" y="441"/>
                    <a:pt x="75" y="574"/>
                  </a:cubicBezTo>
                  <a:cubicBezTo>
                    <a:pt x="106" y="633"/>
                    <a:pt x="189" y="715"/>
                    <a:pt x="256" y="753"/>
                  </a:cubicBezTo>
                  <a:cubicBezTo>
                    <a:pt x="381" y="823"/>
                    <a:pt x="381" y="823"/>
                    <a:pt x="381" y="823"/>
                  </a:cubicBezTo>
                  <a:lnTo>
                    <a:pt x="319" y="692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0" name="Freeform 2470"/>
            <p:cNvSpPr/>
            <p:nvPr/>
          </p:nvSpPr>
          <p:spPr bwMode="auto">
            <a:xfrm>
              <a:off x="4396584" y="1290005"/>
              <a:ext cx="1807806" cy="2643643"/>
            </a:xfrm>
            <a:custGeom>
              <a:avLst/>
              <a:gdLst>
                <a:gd name="T0" fmla="*/ 319 w 562"/>
                <a:gd name="T1" fmla="*/ 692 h 822"/>
                <a:gd name="T2" fmla="*/ 320 w 562"/>
                <a:gd name="T3" fmla="*/ 583 h 822"/>
                <a:gd name="T4" fmla="*/ 417 w 562"/>
                <a:gd name="T5" fmla="*/ 493 h 822"/>
                <a:gd name="T6" fmla="*/ 551 w 562"/>
                <a:gd name="T7" fmla="*/ 290 h 822"/>
                <a:gd name="T8" fmla="*/ 476 w 562"/>
                <a:gd name="T9" fmla="*/ 73 h 822"/>
                <a:gd name="T10" fmla="*/ 427 w 562"/>
                <a:gd name="T11" fmla="*/ 37 h 822"/>
                <a:gd name="T12" fmla="*/ 246 w 562"/>
                <a:gd name="T13" fmla="*/ 20 h 822"/>
                <a:gd name="T14" fmla="*/ 63 w 562"/>
                <a:gd name="T15" fmla="*/ 176 h 822"/>
                <a:gd name="T16" fmla="*/ 75 w 562"/>
                <a:gd name="T17" fmla="*/ 574 h 822"/>
                <a:gd name="T18" fmla="*/ 256 w 562"/>
                <a:gd name="T19" fmla="*/ 752 h 822"/>
                <a:gd name="T20" fmla="*/ 379 w 562"/>
                <a:gd name="T21" fmla="*/ 822 h 822"/>
                <a:gd name="T22" fmla="*/ 319 w 562"/>
                <a:gd name="T23" fmla="*/ 69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2" h="822">
                  <a:moveTo>
                    <a:pt x="319" y="692"/>
                  </a:moveTo>
                  <a:cubicBezTo>
                    <a:pt x="300" y="653"/>
                    <a:pt x="301" y="618"/>
                    <a:pt x="320" y="583"/>
                  </a:cubicBezTo>
                  <a:cubicBezTo>
                    <a:pt x="338" y="550"/>
                    <a:pt x="371" y="519"/>
                    <a:pt x="417" y="493"/>
                  </a:cubicBezTo>
                  <a:cubicBezTo>
                    <a:pt x="490" y="451"/>
                    <a:pt x="540" y="375"/>
                    <a:pt x="551" y="290"/>
                  </a:cubicBezTo>
                  <a:cubicBezTo>
                    <a:pt x="562" y="207"/>
                    <a:pt x="535" y="127"/>
                    <a:pt x="476" y="73"/>
                  </a:cubicBezTo>
                  <a:cubicBezTo>
                    <a:pt x="461" y="59"/>
                    <a:pt x="444" y="47"/>
                    <a:pt x="427" y="37"/>
                  </a:cubicBezTo>
                  <a:cubicBezTo>
                    <a:pt x="371" y="6"/>
                    <a:pt x="309" y="0"/>
                    <a:pt x="246" y="20"/>
                  </a:cubicBezTo>
                  <a:cubicBezTo>
                    <a:pt x="171" y="43"/>
                    <a:pt x="104" y="100"/>
                    <a:pt x="63" y="176"/>
                  </a:cubicBezTo>
                  <a:cubicBezTo>
                    <a:pt x="0" y="292"/>
                    <a:pt x="4" y="441"/>
                    <a:pt x="75" y="574"/>
                  </a:cubicBezTo>
                  <a:cubicBezTo>
                    <a:pt x="106" y="633"/>
                    <a:pt x="189" y="714"/>
                    <a:pt x="256" y="752"/>
                  </a:cubicBezTo>
                  <a:cubicBezTo>
                    <a:pt x="379" y="822"/>
                    <a:pt x="379" y="822"/>
                    <a:pt x="379" y="822"/>
                  </a:cubicBezTo>
                  <a:lnTo>
                    <a:pt x="319" y="692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1" name="Freeform 2471"/>
            <p:cNvSpPr/>
            <p:nvPr/>
          </p:nvSpPr>
          <p:spPr bwMode="auto">
            <a:xfrm>
              <a:off x="4400668" y="1294089"/>
              <a:ext cx="1800999" cy="2635476"/>
            </a:xfrm>
            <a:custGeom>
              <a:avLst/>
              <a:gdLst>
                <a:gd name="T0" fmla="*/ 317 w 560"/>
                <a:gd name="T1" fmla="*/ 692 h 820"/>
                <a:gd name="T2" fmla="*/ 318 w 560"/>
                <a:gd name="T3" fmla="*/ 581 h 820"/>
                <a:gd name="T4" fmla="*/ 416 w 560"/>
                <a:gd name="T5" fmla="*/ 491 h 820"/>
                <a:gd name="T6" fmla="*/ 549 w 560"/>
                <a:gd name="T7" fmla="*/ 289 h 820"/>
                <a:gd name="T8" fmla="*/ 475 w 560"/>
                <a:gd name="T9" fmla="*/ 72 h 820"/>
                <a:gd name="T10" fmla="*/ 426 w 560"/>
                <a:gd name="T11" fmla="*/ 36 h 820"/>
                <a:gd name="T12" fmla="*/ 245 w 560"/>
                <a:gd name="T13" fmla="*/ 20 h 820"/>
                <a:gd name="T14" fmla="*/ 63 w 560"/>
                <a:gd name="T15" fmla="*/ 175 h 820"/>
                <a:gd name="T16" fmla="*/ 74 w 560"/>
                <a:gd name="T17" fmla="*/ 573 h 820"/>
                <a:gd name="T18" fmla="*/ 256 w 560"/>
                <a:gd name="T19" fmla="*/ 751 h 820"/>
                <a:gd name="T20" fmla="*/ 377 w 560"/>
                <a:gd name="T21" fmla="*/ 820 h 820"/>
                <a:gd name="T22" fmla="*/ 317 w 560"/>
                <a:gd name="T23" fmla="*/ 692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820">
                  <a:moveTo>
                    <a:pt x="317" y="692"/>
                  </a:moveTo>
                  <a:cubicBezTo>
                    <a:pt x="299" y="652"/>
                    <a:pt x="299" y="617"/>
                    <a:pt x="318" y="581"/>
                  </a:cubicBezTo>
                  <a:cubicBezTo>
                    <a:pt x="336" y="549"/>
                    <a:pt x="370" y="518"/>
                    <a:pt x="416" y="491"/>
                  </a:cubicBezTo>
                  <a:cubicBezTo>
                    <a:pt x="488" y="450"/>
                    <a:pt x="538" y="374"/>
                    <a:pt x="549" y="289"/>
                  </a:cubicBezTo>
                  <a:cubicBezTo>
                    <a:pt x="560" y="206"/>
                    <a:pt x="533" y="127"/>
                    <a:pt x="475" y="72"/>
                  </a:cubicBezTo>
                  <a:cubicBezTo>
                    <a:pt x="459" y="58"/>
                    <a:pt x="443" y="46"/>
                    <a:pt x="426" y="36"/>
                  </a:cubicBezTo>
                  <a:cubicBezTo>
                    <a:pt x="370" y="6"/>
                    <a:pt x="308" y="0"/>
                    <a:pt x="245" y="20"/>
                  </a:cubicBezTo>
                  <a:cubicBezTo>
                    <a:pt x="170" y="43"/>
                    <a:pt x="104" y="100"/>
                    <a:pt x="63" y="175"/>
                  </a:cubicBezTo>
                  <a:cubicBezTo>
                    <a:pt x="0" y="292"/>
                    <a:pt x="4" y="440"/>
                    <a:pt x="74" y="573"/>
                  </a:cubicBezTo>
                  <a:cubicBezTo>
                    <a:pt x="105" y="631"/>
                    <a:pt x="188" y="713"/>
                    <a:pt x="256" y="751"/>
                  </a:cubicBezTo>
                  <a:cubicBezTo>
                    <a:pt x="377" y="820"/>
                    <a:pt x="377" y="820"/>
                    <a:pt x="377" y="820"/>
                  </a:cubicBezTo>
                  <a:lnTo>
                    <a:pt x="317" y="692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2" name="Freeform 2472"/>
            <p:cNvSpPr/>
            <p:nvPr/>
          </p:nvSpPr>
          <p:spPr bwMode="auto">
            <a:xfrm>
              <a:off x="4400668" y="1294089"/>
              <a:ext cx="1800999" cy="2632753"/>
            </a:xfrm>
            <a:custGeom>
              <a:avLst/>
              <a:gdLst>
                <a:gd name="T0" fmla="*/ 317 w 560"/>
                <a:gd name="T1" fmla="*/ 692 h 819"/>
                <a:gd name="T2" fmla="*/ 318 w 560"/>
                <a:gd name="T3" fmla="*/ 581 h 819"/>
                <a:gd name="T4" fmla="*/ 415 w 560"/>
                <a:gd name="T5" fmla="*/ 491 h 819"/>
                <a:gd name="T6" fmla="*/ 549 w 560"/>
                <a:gd name="T7" fmla="*/ 289 h 819"/>
                <a:gd name="T8" fmla="*/ 474 w 560"/>
                <a:gd name="T9" fmla="*/ 73 h 819"/>
                <a:gd name="T10" fmla="*/ 425 w 560"/>
                <a:gd name="T11" fmla="*/ 37 h 819"/>
                <a:gd name="T12" fmla="*/ 245 w 560"/>
                <a:gd name="T13" fmla="*/ 20 h 819"/>
                <a:gd name="T14" fmla="*/ 63 w 560"/>
                <a:gd name="T15" fmla="*/ 176 h 819"/>
                <a:gd name="T16" fmla="*/ 75 w 560"/>
                <a:gd name="T17" fmla="*/ 573 h 819"/>
                <a:gd name="T18" fmla="*/ 256 w 560"/>
                <a:gd name="T19" fmla="*/ 750 h 819"/>
                <a:gd name="T20" fmla="*/ 376 w 560"/>
                <a:gd name="T21" fmla="*/ 819 h 819"/>
                <a:gd name="T22" fmla="*/ 317 w 560"/>
                <a:gd name="T23" fmla="*/ 692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819">
                  <a:moveTo>
                    <a:pt x="317" y="692"/>
                  </a:moveTo>
                  <a:cubicBezTo>
                    <a:pt x="298" y="652"/>
                    <a:pt x="299" y="617"/>
                    <a:pt x="318" y="581"/>
                  </a:cubicBezTo>
                  <a:cubicBezTo>
                    <a:pt x="336" y="549"/>
                    <a:pt x="370" y="517"/>
                    <a:pt x="415" y="491"/>
                  </a:cubicBezTo>
                  <a:cubicBezTo>
                    <a:pt x="488" y="449"/>
                    <a:pt x="538" y="374"/>
                    <a:pt x="549" y="289"/>
                  </a:cubicBezTo>
                  <a:cubicBezTo>
                    <a:pt x="560" y="206"/>
                    <a:pt x="533" y="127"/>
                    <a:pt x="474" y="73"/>
                  </a:cubicBezTo>
                  <a:cubicBezTo>
                    <a:pt x="459" y="58"/>
                    <a:pt x="443" y="46"/>
                    <a:pt x="425" y="37"/>
                  </a:cubicBezTo>
                  <a:cubicBezTo>
                    <a:pt x="370" y="6"/>
                    <a:pt x="308" y="0"/>
                    <a:pt x="245" y="20"/>
                  </a:cubicBezTo>
                  <a:cubicBezTo>
                    <a:pt x="170" y="43"/>
                    <a:pt x="104" y="100"/>
                    <a:pt x="63" y="176"/>
                  </a:cubicBezTo>
                  <a:cubicBezTo>
                    <a:pt x="0" y="292"/>
                    <a:pt x="5" y="440"/>
                    <a:pt x="75" y="573"/>
                  </a:cubicBezTo>
                  <a:cubicBezTo>
                    <a:pt x="106" y="631"/>
                    <a:pt x="189" y="712"/>
                    <a:pt x="256" y="750"/>
                  </a:cubicBezTo>
                  <a:cubicBezTo>
                    <a:pt x="376" y="819"/>
                    <a:pt x="376" y="819"/>
                    <a:pt x="376" y="819"/>
                  </a:cubicBezTo>
                  <a:lnTo>
                    <a:pt x="317" y="692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3" name="Freeform 2473"/>
            <p:cNvSpPr/>
            <p:nvPr/>
          </p:nvSpPr>
          <p:spPr bwMode="auto">
            <a:xfrm>
              <a:off x="4403391" y="1296811"/>
              <a:ext cx="1794193" cy="2623224"/>
            </a:xfrm>
            <a:custGeom>
              <a:avLst/>
              <a:gdLst>
                <a:gd name="T0" fmla="*/ 315 w 558"/>
                <a:gd name="T1" fmla="*/ 691 h 816"/>
                <a:gd name="T2" fmla="*/ 317 w 558"/>
                <a:gd name="T3" fmla="*/ 580 h 816"/>
                <a:gd name="T4" fmla="*/ 414 w 558"/>
                <a:gd name="T5" fmla="*/ 490 h 816"/>
                <a:gd name="T6" fmla="*/ 547 w 558"/>
                <a:gd name="T7" fmla="*/ 288 h 816"/>
                <a:gd name="T8" fmla="*/ 473 w 558"/>
                <a:gd name="T9" fmla="*/ 72 h 816"/>
                <a:gd name="T10" fmla="*/ 424 w 558"/>
                <a:gd name="T11" fmla="*/ 36 h 816"/>
                <a:gd name="T12" fmla="*/ 244 w 558"/>
                <a:gd name="T13" fmla="*/ 20 h 816"/>
                <a:gd name="T14" fmla="*/ 63 w 558"/>
                <a:gd name="T15" fmla="*/ 175 h 816"/>
                <a:gd name="T16" fmla="*/ 74 w 558"/>
                <a:gd name="T17" fmla="*/ 571 h 816"/>
                <a:gd name="T18" fmla="*/ 255 w 558"/>
                <a:gd name="T19" fmla="*/ 749 h 816"/>
                <a:gd name="T20" fmla="*/ 374 w 558"/>
                <a:gd name="T21" fmla="*/ 816 h 816"/>
                <a:gd name="T22" fmla="*/ 315 w 558"/>
                <a:gd name="T23" fmla="*/ 691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" h="816">
                  <a:moveTo>
                    <a:pt x="315" y="691"/>
                  </a:moveTo>
                  <a:cubicBezTo>
                    <a:pt x="297" y="651"/>
                    <a:pt x="297" y="615"/>
                    <a:pt x="317" y="580"/>
                  </a:cubicBezTo>
                  <a:cubicBezTo>
                    <a:pt x="334" y="547"/>
                    <a:pt x="368" y="516"/>
                    <a:pt x="414" y="490"/>
                  </a:cubicBezTo>
                  <a:cubicBezTo>
                    <a:pt x="486" y="448"/>
                    <a:pt x="536" y="373"/>
                    <a:pt x="547" y="288"/>
                  </a:cubicBezTo>
                  <a:cubicBezTo>
                    <a:pt x="558" y="205"/>
                    <a:pt x="531" y="126"/>
                    <a:pt x="473" y="72"/>
                  </a:cubicBezTo>
                  <a:cubicBezTo>
                    <a:pt x="458" y="58"/>
                    <a:pt x="441" y="46"/>
                    <a:pt x="424" y="36"/>
                  </a:cubicBezTo>
                  <a:cubicBezTo>
                    <a:pt x="369" y="6"/>
                    <a:pt x="307" y="0"/>
                    <a:pt x="244" y="20"/>
                  </a:cubicBezTo>
                  <a:cubicBezTo>
                    <a:pt x="170" y="43"/>
                    <a:pt x="104" y="99"/>
                    <a:pt x="63" y="175"/>
                  </a:cubicBezTo>
                  <a:cubicBezTo>
                    <a:pt x="0" y="291"/>
                    <a:pt x="4" y="439"/>
                    <a:pt x="74" y="571"/>
                  </a:cubicBezTo>
                  <a:cubicBezTo>
                    <a:pt x="105" y="630"/>
                    <a:pt x="188" y="711"/>
                    <a:pt x="255" y="749"/>
                  </a:cubicBezTo>
                  <a:cubicBezTo>
                    <a:pt x="374" y="816"/>
                    <a:pt x="374" y="816"/>
                    <a:pt x="374" y="816"/>
                  </a:cubicBezTo>
                  <a:lnTo>
                    <a:pt x="315" y="691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4" name="Freeform 2474"/>
            <p:cNvSpPr/>
            <p:nvPr/>
          </p:nvSpPr>
          <p:spPr bwMode="auto">
            <a:xfrm>
              <a:off x="4403391" y="1296811"/>
              <a:ext cx="1794193" cy="2620501"/>
            </a:xfrm>
            <a:custGeom>
              <a:avLst/>
              <a:gdLst>
                <a:gd name="T0" fmla="*/ 315 w 558"/>
                <a:gd name="T1" fmla="*/ 691 h 815"/>
                <a:gd name="T2" fmla="*/ 316 w 558"/>
                <a:gd name="T3" fmla="*/ 580 h 815"/>
                <a:gd name="T4" fmla="*/ 414 w 558"/>
                <a:gd name="T5" fmla="*/ 489 h 815"/>
                <a:gd name="T6" fmla="*/ 547 w 558"/>
                <a:gd name="T7" fmla="*/ 288 h 815"/>
                <a:gd name="T8" fmla="*/ 473 w 558"/>
                <a:gd name="T9" fmla="*/ 72 h 815"/>
                <a:gd name="T10" fmla="*/ 424 w 558"/>
                <a:gd name="T11" fmla="*/ 37 h 815"/>
                <a:gd name="T12" fmla="*/ 244 w 558"/>
                <a:gd name="T13" fmla="*/ 20 h 815"/>
                <a:gd name="T14" fmla="*/ 63 w 558"/>
                <a:gd name="T15" fmla="*/ 175 h 815"/>
                <a:gd name="T16" fmla="*/ 75 w 558"/>
                <a:gd name="T17" fmla="*/ 571 h 815"/>
                <a:gd name="T18" fmla="*/ 255 w 558"/>
                <a:gd name="T19" fmla="*/ 749 h 815"/>
                <a:gd name="T20" fmla="*/ 373 w 558"/>
                <a:gd name="T21" fmla="*/ 815 h 815"/>
                <a:gd name="T22" fmla="*/ 315 w 558"/>
                <a:gd name="T23" fmla="*/ 691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" h="815">
                  <a:moveTo>
                    <a:pt x="315" y="691"/>
                  </a:moveTo>
                  <a:cubicBezTo>
                    <a:pt x="296" y="651"/>
                    <a:pt x="297" y="615"/>
                    <a:pt x="316" y="580"/>
                  </a:cubicBezTo>
                  <a:cubicBezTo>
                    <a:pt x="334" y="547"/>
                    <a:pt x="368" y="516"/>
                    <a:pt x="414" y="489"/>
                  </a:cubicBezTo>
                  <a:cubicBezTo>
                    <a:pt x="486" y="448"/>
                    <a:pt x="536" y="373"/>
                    <a:pt x="547" y="288"/>
                  </a:cubicBezTo>
                  <a:cubicBezTo>
                    <a:pt x="558" y="205"/>
                    <a:pt x="531" y="127"/>
                    <a:pt x="473" y="72"/>
                  </a:cubicBezTo>
                  <a:cubicBezTo>
                    <a:pt x="457" y="58"/>
                    <a:pt x="441" y="46"/>
                    <a:pt x="424" y="37"/>
                  </a:cubicBezTo>
                  <a:cubicBezTo>
                    <a:pt x="369" y="6"/>
                    <a:pt x="307" y="0"/>
                    <a:pt x="244" y="20"/>
                  </a:cubicBezTo>
                  <a:cubicBezTo>
                    <a:pt x="170" y="43"/>
                    <a:pt x="104" y="100"/>
                    <a:pt x="63" y="175"/>
                  </a:cubicBezTo>
                  <a:cubicBezTo>
                    <a:pt x="0" y="291"/>
                    <a:pt x="5" y="439"/>
                    <a:pt x="75" y="571"/>
                  </a:cubicBezTo>
                  <a:cubicBezTo>
                    <a:pt x="106" y="629"/>
                    <a:pt x="188" y="710"/>
                    <a:pt x="255" y="749"/>
                  </a:cubicBezTo>
                  <a:cubicBezTo>
                    <a:pt x="373" y="815"/>
                    <a:pt x="373" y="815"/>
                    <a:pt x="373" y="815"/>
                  </a:cubicBezTo>
                  <a:lnTo>
                    <a:pt x="315" y="691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5" name="Freeform 2475"/>
            <p:cNvSpPr/>
            <p:nvPr/>
          </p:nvSpPr>
          <p:spPr bwMode="auto">
            <a:xfrm>
              <a:off x="4406113" y="1299534"/>
              <a:ext cx="1788747" cy="2613695"/>
            </a:xfrm>
            <a:custGeom>
              <a:avLst/>
              <a:gdLst>
                <a:gd name="T0" fmla="*/ 313 w 556"/>
                <a:gd name="T1" fmla="*/ 690 h 813"/>
                <a:gd name="T2" fmla="*/ 315 w 556"/>
                <a:gd name="T3" fmla="*/ 579 h 813"/>
                <a:gd name="T4" fmla="*/ 413 w 556"/>
                <a:gd name="T5" fmla="*/ 488 h 813"/>
                <a:gd name="T6" fmla="*/ 545 w 556"/>
                <a:gd name="T7" fmla="*/ 287 h 813"/>
                <a:gd name="T8" fmla="*/ 471 w 556"/>
                <a:gd name="T9" fmla="*/ 72 h 813"/>
                <a:gd name="T10" fmla="*/ 423 w 556"/>
                <a:gd name="T11" fmla="*/ 36 h 813"/>
                <a:gd name="T12" fmla="*/ 243 w 556"/>
                <a:gd name="T13" fmla="*/ 20 h 813"/>
                <a:gd name="T14" fmla="*/ 62 w 556"/>
                <a:gd name="T15" fmla="*/ 174 h 813"/>
                <a:gd name="T16" fmla="*/ 74 w 556"/>
                <a:gd name="T17" fmla="*/ 570 h 813"/>
                <a:gd name="T18" fmla="*/ 255 w 556"/>
                <a:gd name="T19" fmla="*/ 747 h 813"/>
                <a:gd name="T20" fmla="*/ 371 w 556"/>
                <a:gd name="T21" fmla="*/ 813 h 813"/>
                <a:gd name="T22" fmla="*/ 313 w 556"/>
                <a:gd name="T23" fmla="*/ 69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813">
                  <a:moveTo>
                    <a:pt x="313" y="690"/>
                  </a:moveTo>
                  <a:cubicBezTo>
                    <a:pt x="295" y="650"/>
                    <a:pt x="295" y="614"/>
                    <a:pt x="315" y="579"/>
                  </a:cubicBezTo>
                  <a:cubicBezTo>
                    <a:pt x="333" y="546"/>
                    <a:pt x="367" y="514"/>
                    <a:pt x="413" y="488"/>
                  </a:cubicBezTo>
                  <a:cubicBezTo>
                    <a:pt x="485" y="446"/>
                    <a:pt x="534" y="371"/>
                    <a:pt x="545" y="287"/>
                  </a:cubicBezTo>
                  <a:cubicBezTo>
                    <a:pt x="556" y="204"/>
                    <a:pt x="529" y="126"/>
                    <a:pt x="471" y="72"/>
                  </a:cubicBezTo>
                  <a:cubicBezTo>
                    <a:pt x="456" y="58"/>
                    <a:pt x="440" y="46"/>
                    <a:pt x="423" y="36"/>
                  </a:cubicBezTo>
                  <a:cubicBezTo>
                    <a:pt x="368" y="6"/>
                    <a:pt x="306" y="0"/>
                    <a:pt x="243" y="20"/>
                  </a:cubicBezTo>
                  <a:cubicBezTo>
                    <a:pt x="169" y="43"/>
                    <a:pt x="103" y="99"/>
                    <a:pt x="62" y="174"/>
                  </a:cubicBezTo>
                  <a:cubicBezTo>
                    <a:pt x="0" y="290"/>
                    <a:pt x="4" y="438"/>
                    <a:pt x="74" y="570"/>
                  </a:cubicBezTo>
                  <a:cubicBezTo>
                    <a:pt x="105" y="628"/>
                    <a:pt x="188" y="709"/>
                    <a:pt x="255" y="747"/>
                  </a:cubicBezTo>
                  <a:cubicBezTo>
                    <a:pt x="371" y="813"/>
                    <a:pt x="371" y="813"/>
                    <a:pt x="371" y="813"/>
                  </a:cubicBezTo>
                  <a:lnTo>
                    <a:pt x="313" y="690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6" name="Freeform 2476"/>
            <p:cNvSpPr/>
            <p:nvPr/>
          </p:nvSpPr>
          <p:spPr bwMode="auto">
            <a:xfrm>
              <a:off x="4406113" y="1303618"/>
              <a:ext cx="1788747" cy="2604166"/>
            </a:xfrm>
            <a:custGeom>
              <a:avLst/>
              <a:gdLst>
                <a:gd name="T0" fmla="*/ 313 w 556"/>
                <a:gd name="T1" fmla="*/ 690 h 810"/>
                <a:gd name="T2" fmla="*/ 314 w 556"/>
                <a:gd name="T3" fmla="*/ 577 h 810"/>
                <a:gd name="T4" fmla="*/ 412 w 556"/>
                <a:gd name="T5" fmla="*/ 486 h 810"/>
                <a:gd name="T6" fmla="*/ 545 w 556"/>
                <a:gd name="T7" fmla="*/ 286 h 810"/>
                <a:gd name="T8" fmla="*/ 471 w 556"/>
                <a:gd name="T9" fmla="*/ 71 h 810"/>
                <a:gd name="T10" fmla="*/ 422 w 556"/>
                <a:gd name="T11" fmla="*/ 36 h 810"/>
                <a:gd name="T12" fmla="*/ 243 w 556"/>
                <a:gd name="T13" fmla="*/ 19 h 810"/>
                <a:gd name="T14" fmla="*/ 63 w 556"/>
                <a:gd name="T15" fmla="*/ 174 h 810"/>
                <a:gd name="T16" fmla="*/ 75 w 556"/>
                <a:gd name="T17" fmla="*/ 569 h 810"/>
                <a:gd name="T18" fmla="*/ 255 w 556"/>
                <a:gd name="T19" fmla="*/ 746 h 810"/>
                <a:gd name="T20" fmla="*/ 369 w 556"/>
                <a:gd name="T21" fmla="*/ 810 h 810"/>
                <a:gd name="T22" fmla="*/ 313 w 556"/>
                <a:gd name="T23" fmla="*/ 69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810">
                  <a:moveTo>
                    <a:pt x="313" y="690"/>
                  </a:moveTo>
                  <a:cubicBezTo>
                    <a:pt x="294" y="649"/>
                    <a:pt x="295" y="613"/>
                    <a:pt x="314" y="577"/>
                  </a:cubicBezTo>
                  <a:cubicBezTo>
                    <a:pt x="332" y="544"/>
                    <a:pt x="366" y="513"/>
                    <a:pt x="412" y="486"/>
                  </a:cubicBezTo>
                  <a:cubicBezTo>
                    <a:pt x="484" y="445"/>
                    <a:pt x="534" y="370"/>
                    <a:pt x="545" y="286"/>
                  </a:cubicBezTo>
                  <a:cubicBezTo>
                    <a:pt x="556" y="203"/>
                    <a:pt x="529" y="125"/>
                    <a:pt x="471" y="71"/>
                  </a:cubicBezTo>
                  <a:cubicBezTo>
                    <a:pt x="456" y="57"/>
                    <a:pt x="439" y="45"/>
                    <a:pt x="422" y="36"/>
                  </a:cubicBezTo>
                  <a:cubicBezTo>
                    <a:pt x="368" y="5"/>
                    <a:pt x="306" y="0"/>
                    <a:pt x="243" y="19"/>
                  </a:cubicBezTo>
                  <a:cubicBezTo>
                    <a:pt x="169" y="42"/>
                    <a:pt x="104" y="99"/>
                    <a:pt x="63" y="174"/>
                  </a:cubicBezTo>
                  <a:cubicBezTo>
                    <a:pt x="0" y="289"/>
                    <a:pt x="5" y="437"/>
                    <a:pt x="75" y="569"/>
                  </a:cubicBezTo>
                  <a:cubicBezTo>
                    <a:pt x="105" y="627"/>
                    <a:pt x="188" y="708"/>
                    <a:pt x="255" y="746"/>
                  </a:cubicBezTo>
                  <a:cubicBezTo>
                    <a:pt x="369" y="810"/>
                    <a:pt x="369" y="810"/>
                    <a:pt x="369" y="810"/>
                  </a:cubicBezTo>
                  <a:lnTo>
                    <a:pt x="313" y="690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7" name="Freeform 2477"/>
            <p:cNvSpPr/>
            <p:nvPr/>
          </p:nvSpPr>
          <p:spPr bwMode="auto">
            <a:xfrm>
              <a:off x="4410197" y="1303618"/>
              <a:ext cx="1781941" cy="2600082"/>
            </a:xfrm>
            <a:custGeom>
              <a:avLst/>
              <a:gdLst>
                <a:gd name="T0" fmla="*/ 311 w 554"/>
                <a:gd name="T1" fmla="*/ 690 h 809"/>
                <a:gd name="T2" fmla="*/ 313 w 554"/>
                <a:gd name="T3" fmla="*/ 577 h 809"/>
                <a:gd name="T4" fmla="*/ 411 w 554"/>
                <a:gd name="T5" fmla="*/ 486 h 809"/>
                <a:gd name="T6" fmla="*/ 543 w 554"/>
                <a:gd name="T7" fmla="*/ 286 h 809"/>
                <a:gd name="T8" fmla="*/ 470 w 554"/>
                <a:gd name="T9" fmla="*/ 72 h 809"/>
                <a:gd name="T10" fmla="*/ 421 w 554"/>
                <a:gd name="T11" fmla="*/ 36 h 809"/>
                <a:gd name="T12" fmla="*/ 243 w 554"/>
                <a:gd name="T13" fmla="*/ 20 h 809"/>
                <a:gd name="T14" fmla="*/ 62 w 554"/>
                <a:gd name="T15" fmla="*/ 174 h 809"/>
                <a:gd name="T16" fmla="*/ 74 w 554"/>
                <a:gd name="T17" fmla="*/ 568 h 809"/>
                <a:gd name="T18" fmla="*/ 254 w 554"/>
                <a:gd name="T19" fmla="*/ 745 h 809"/>
                <a:gd name="T20" fmla="*/ 367 w 554"/>
                <a:gd name="T21" fmla="*/ 809 h 809"/>
                <a:gd name="T22" fmla="*/ 311 w 554"/>
                <a:gd name="T23" fmla="*/ 690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4" h="809">
                  <a:moveTo>
                    <a:pt x="311" y="690"/>
                  </a:moveTo>
                  <a:cubicBezTo>
                    <a:pt x="293" y="650"/>
                    <a:pt x="293" y="613"/>
                    <a:pt x="313" y="577"/>
                  </a:cubicBezTo>
                  <a:cubicBezTo>
                    <a:pt x="331" y="544"/>
                    <a:pt x="365" y="512"/>
                    <a:pt x="411" y="486"/>
                  </a:cubicBezTo>
                  <a:cubicBezTo>
                    <a:pt x="483" y="445"/>
                    <a:pt x="532" y="370"/>
                    <a:pt x="543" y="286"/>
                  </a:cubicBezTo>
                  <a:cubicBezTo>
                    <a:pt x="554" y="203"/>
                    <a:pt x="527" y="125"/>
                    <a:pt x="470" y="72"/>
                  </a:cubicBezTo>
                  <a:cubicBezTo>
                    <a:pt x="454" y="58"/>
                    <a:pt x="438" y="46"/>
                    <a:pt x="421" y="36"/>
                  </a:cubicBezTo>
                  <a:cubicBezTo>
                    <a:pt x="366" y="6"/>
                    <a:pt x="305" y="0"/>
                    <a:pt x="243" y="20"/>
                  </a:cubicBezTo>
                  <a:cubicBezTo>
                    <a:pt x="169" y="43"/>
                    <a:pt x="103" y="99"/>
                    <a:pt x="62" y="174"/>
                  </a:cubicBezTo>
                  <a:cubicBezTo>
                    <a:pt x="0" y="289"/>
                    <a:pt x="4" y="436"/>
                    <a:pt x="74" y="568"/>
                  </a:cubicBezTo>
                  <a:cubicBezTo>
                    <a:pt x="105" y="626"/>
                    <a:pt x="187" y="707"/>
                    <a:pt x="254" y="745"/>
                  </a:cubicBezTo>
                  <a:cubicBezTo>
                    <a:pt x="367" y="809"/>
                    <a:pt x="367" y="809"/>
                    <a:pt x="367" y="809"/>
                  </a:cubicBezTo>
                  <a:lnTo>
                    <a:pt x="311" y="690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8" name="Freeform 2478"/>
            <p:cNvSpPr/>
            <p:nvPr/>
          </p:nvSpPr>
          <p:spPr bwMode="auto">
            <a:xfrm>
              <a:off x="4410197" y="1306340"/>
              <a:ext cx="1781941" cy="2594637"/>
            </a:xfrm>
            <a:custGeom>
              <a:avLst/>
              <a:gdLst>
                <a:gd name="T0" fmla="*/ 311 w 554"/>
                <a:gd name="T1" fmla="*/ 689 h 807"/>
                <a:gd name="T2" fmla="*/ 312 w 554"/>
                <a:gd name="T3" fmla="*/ 576 h 807"/>
                <a:gd name="T4" fmla="*/ 411 w 554"/>
                <a:gd name="T5" fmla="*/ 484 h 807"/>
                <a:gd name="T6" fmla="*/ 543 w 554"/>
                <a:gd name="T7" fmla="*/ 285 h 807"/>
                <a:gd name="T8" fmla="*/ 469 w 554"/>
                <a:gd name="T9" fmla="*/ 71 h 807"/>
                <a:gd name="T10" fmla="*/ 421 w 554"/>
                <a:gd name="T11" fmla="*/ 36 h 807"/>
                <a:gd name="T12" fmla="*/ 243 w 554"/>
                <a:gd name="T13" fmla="*/ 19 h 807"/>
                <a:gd name="T14" fmla="*/ 63 w 554"/>
                <a:gd name="T15" fmla="*/ 173 h 807"/>
                <a:gd name="T16" fmla="*/ 75 w 554"/>
                <a:gd name="T17" fmla="*/ 567 h 807"/>
                <a:gd name="T18" fmla="*/ 254 w 554"/>
                <a:gd name="T19" fmla="*/ 744 h 807"/>
                <a:gd name="T20" fmla="*/ 366 w 554"/>
                <a:gd name="T21" fmla="*/ 807 h 807"/>
                <a:gd name="T22" fmla="*/ 311 w 554"/>
                <a:gd name="T23" fmla="*/ 689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4" h="807">
                  <a:moveTo>
                    <a:pt x="311" y="689"/>
                  </a:moveTo>
                  <a:cubicBezTo>
                    <a:pt x="292" y="649"/>
                    <a:pt x="292" y="612"/>
                    <a:pt x="312" y="576"/>
                  </a:cubicBezTo>
                  <a:cubicBezTo>
                    <a:pt x="330" y="543"/>
                    <a:pt x="365" y="511"/>
                    <a:pt x="411" y="484"/>
                  </a:cubicBezTo>
                  <a:cubicBezTo>
                    <a:pt x="482" y="443"/>
                    <a:pt x="532" y="369"/>
                    <a:pt x="543" y="285"/>
                  </a:cubicBezTo>
                  <a:cubicBezTo>
                    <a:pt x="554" y="203"/>
                    <a:pt x="527" y="125"/>
                    <a:pt x="469" y="71"/>
                  </a:cubicBezTo>
                  <a:cubicBezTo>
                    <a:pt x="454" y="57"/>
                    <a:pt x="438" y="45"/>
                    <a:pt x="421" y="36"/>
                  </a:cubicBezTo>
                  <a:cubicBezTo>
                    <a:pt x="366" y="5"/>
                    <a:pt x="305" y="0"/>
                    <a:pt x="243" y="19"/>
                  </a:cubicBezTo>
                  <a:cubicBezTo>
                    <a:pt x="169" y="42"/>
                    <a:pt x="103" y="98"/>
                    <a:pt x="63" y="173"/>
                  </a:cubicBezTo>
                  <a:cubicBezTo>
                    <a:pt x="0" y="288"/>
                    <a:pt x="5" y="435"/>
                    <a:pt x="75" y="567"/>
                  </a:cubicBezTo>
                  <a:cubicBezTo>
                    <a:pt x="105" y="625"/>
                    <a:pt x="188" y="706"/>
                    <a:pt x="254" y="744"/>
                  </a:cubicBezTo>
                  <a:cubicBezTo>
                    <a:pt x="366" y="807"/>
                    <a:pt x="366" y="807"/>
                    <a:pt x="366" y="807"/>
                  </a:cubicBezTo>
                  <a:lnTo>
                    <a:pt x="311" y="689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19" name="Freeform 2479"/>
            <p:cNvSpPr/>
            <p:nvPr/>
          </p:nvSpPr>
          <p:spPr bwMode="auto">
            <a:xfrm>
              <a:off x="4412920" y="1306340"/>
              <a:ext cx="1775134" cy="2591914"/>
            </a:xfrm>
            <a:custGeom>
              <a:avLst/>
              <a:gdLst>
                <a:gd name="T0" fmla="*/ 310 w 552"/>
                <a:gd name="T1" fmla="*/ 689 h 806"/>
                <a:gd name="T2" fmla="*/ 311 w 552"/>
                <a:gd name="T3" fmla="*/ 576 h 806"/>
                <a:gd name="T4" fmla="*/ 410 w 552"/>
                <a:gd name="T5" fmla="*/ 484 h 806"/>
                <a:gd name="T6" fmla="*/ 541 w 552"/>
                <a:gd name="T7" fmla="*/ 285 h 806"/>
                <a:gd name="T8" fmla="*/ 468 w 552"/>
                <a:gd name="T9" fmla="*/ 71 h 806"/>
                <a:gd name="T10" fmla="*/ 420 w 552"/>
                <a:gd name="T11" fmla="*/ 36 h 806"/>
                <a:gd name="T12" fmla="*/ 242 w 552"/>
                <a:gd name="T13" fmla="*/ 20 h 806"/>
                <a:gd name="T14" fmla="*/ 62 w 552"/>
                <a:gd name="T15" fmla="*/ 173 h 806"/>
                <a:gd name="T16" fmla="*/ 74 w 552"/>
                <a:gd name="T17" fmla="*/ 567 h 806"/>
                <a:gd name="T18" fmla="*/ 254 w 552"/>
                <a:gd name="T19" fmla="*/ 743 h 806"/>
                <a:gd name="T20" fmla="*/ 364 w 552"/>
                <a:gd name="T21" fmla="*/ 806 h 806"/>
                <a:gd name="T22" fmla="*/ 310 w 552"/>
                <a:gd name="T23" fmla="*/ 689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2" h="806">
                  <a:moveTo>
                    <a:pt x="310" y="689"/>
                  </a:moveTo>
                  <a:cubicBezTo>
                    <a:pt x="291" y="649"/>
                    <a:pt x="291" y="612"/>
                    <a:pt x="311" y="576"/>
                  </a:cubicBezTo>
                  <a:cubicBezTo>
                    <a:pt x="329" y="542"/>
                    <a:pt x="363" y="511"/>
                    <a:pt x="410" y="484"/>
                  </a:cubicBezTo>
                  <a:cubicBezTo>
                    <a:pt x="481" y="443"/>
                    <a:pt x="530" y="368"/>
                    <a:pt x="541" y="285"/>
                  </a:cubicBezTo>
                  <a:cubicBezTo>
                    <a:pt x="552" y="203"/>
                    <a:pt x="525" y="125"/>
                    <a:pt x="468" y="71"/>
                  </a:cubicBezTo>
                  <a:cubicBezTo>
                    <a:pt x="453" y="57"/>
                    <a:pt x="437" y="46"/>
                    <a:pt x="420" y="36"/>
                  </a:cubicBezTo>
                  <a:cubicBezTo>
                    <a:pt x="365" y="6"/>
                    <a:pt x="304" y="0"/>
                    <a:pt x="242" y="20"/>
                  </a:cubicBezTo>
                  <a:cubicBezTo>
                    <a:pt x="168" y="43"/>
                    <a:pt x="103" y="99"/>
                    <a:pt x="62" y="173"/>
                  </a:cubicBezTo>
                  <a:cubicBezTo>
                    <a:pt x="0" y="288"/>
                    <a:pt x="4" y="435"/>
                    <a:pt x="74" y="567"/>
                  </a:cubicBezTo>
                  <a:cubicBezTo>
                    <a:pt x="105" y="625"/>
                    <a:pt x="187" y="705"/>
                    <a:pt x="254" y="743"/>
                  </a:cubicBezTo>
                  <a:cubicBezTo>
                    <a:pt x="364" y="806"/>
                    <a:pt x="364" y="806"/>
                    <a:pt x="364" y="806"/>
                  </a:cubicBezTo>
                  <a:lnTo>
                    <a:pt x="310" y="689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0" name="Freeform 2480"/>
            <p:cNvSpPr/>
            <p:nvPr/>
          </p:nvSpPr>
          <p:spPr bwMode="auto">
            <a:xfrm>
              <a:off x="4412920" y="1309063"/>
              <a:ext cx="1775134" cy="2582385"/>
            </a:xfrm>
            <a:custGeom>
              <a:avLst/>
              <a:gdLst>
                <a:gd name="T0" fmla="*/ 309 w 552"/>
                <a:gd name="T1" fmla="*/ 689 h 803"/>
                <a:gd name="T2" fmla="*/ 310 w 552"/>
                <a:gd name="T3" fmla="*/ 574 h 803"/>
                <a:gd name="T4" fmla="*/ 410 w 552"/>
                <a:gd name="T5" fmla="*/ 482 h 803"/>
                <a:gd name="T6" fmla="*/ 541 w 552"/>
                <a:gd name="T7" fmla="*/ 284 h 803"/>
                <a:gd name="T8" fmla="*/ 468 w 552"/>
                <a:gd name="T9" fmla="*/ 71 h 803"/>
                <a:gd name="T10" fmla="*/ 419 w 552"/>
                <a:gd name="T11" fmla="*/ 36 h 803"/>
                <a:gd name="T12" fmla="*/ 242 w 552"/>
                <a:gd name="T13" fmla="*/ 19 h 803"/>
                <a:gd name="T14" fmla="*/ 63 w 552"/>
                <a:gd name="T15" fmla="*/ 173 h 803"/>
                <a:gd name="T16" fmla="*/ 75 w 552"/>
                <a:gd name="T17" fmla="*/ 566 h 803"/>
                <a:gd name="T18" fmla="*/ 254 w 552"/>
                <a:gd name="T19" fmla="*/ 742 h 803"/>
                <a:gd name="T20" fmla="*/ 363 w 552"/>
                <a:gd name="T21" fmla="*/ 803 h 803"/>
                <a:gd name="T22" fmla="*/ 309 w 552"/>
                <a:gd name="T23" fmla="*/ 68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2" h="803">
                  <a:moveTo>
                    <a:pt x="309" y="689"/>
                  </a:moveTo>
                  <a:cubicBezTo>
                    <a:pt x="290" y="648"/>
                    <a:pt x="290" y="611"/>
                    <a:pt x="310" y="574"/>
                  </a:cubicBezTo>
                  <a:cubicBezTo>
                    <a:pt x="329" y="541"/>
                    <a:pt x="363" y="509"/>
                    <a:pt x="410" y="482"/>
                  </a:cubicBezTo>
                  <a:cubicBezTo>
                    <a:pt x="481" y="441"/>
                    <a:pt x="530" y="367"/>
                    <a:pt x="541" y="284"/>
                  </a:cubicBezTo>
                  <a:cubicBezTo>
                    <a:pt x="552" y="202"/>
                    <a:pt x="525" y="124"/>
                    <a:pt x="468" y="71"/>
                  </a:cubicBezTo>
                  <a:cubicBezTo>
                    <a:pt x="452" y="57"/>
                    <a:pt x="436" y="45"/>
                    <a:pt x="419" y="36"/>
                  </a:cubicBezTo>
                  <a:cubicBezTo>
                    <a:pt x="365" y="6"/>
                    <a:pt x="304" y="0"/>
                    <a:pt x="242" y="19"/>
                  </a:cubicBezTo>
                  <a:cubicBezTo>
                    <a:pt x="169" y="42"/>
                    <a:pt x="103" y="98"/>
                    <a:pt x="63" y="173"/>
                  </a:cubicBezTo>
                  <a:cubicBezTo>
                    <a:pt x="0" y="287"/>
                    <a:pt x="5" y="434"/>
                    <a:pt x="75" y="566"/>
                  </a:cubicBezTo>
                  <a:cubicBezTo>
                    <a:pt x="105" y="623"/>
                    <a:pt x="187" y="704"/>
                    <a:pt x="254" y="742"/>
                  </a:cubicBezTo>
                  <a:cubicBezTo>
                    <a:pt x="363" y="803"/>
                    <a:pt x="363" y="803"/>
                    <a:pt x="363" y="803"/>
                  </a:cubicBezTo>
                  <a:lnTo>
                    <a:pt x="309" y="689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1" name="Freeform 2481"/>
            <p:cNvSpPr/>
            <p:nvPr/>
          </p:nvSpPr>
          <p:spPr bwMode="auto">
            <a:xfrm>
              <a:off x="4417004" y="1309063"/>
              <a:ext cx="1768328" cy="2579662"/>
            </a:xfrm>
            <a:custGeom>
              <a:avLst/>
              <a:gdLst>
                <a:gd name="T0" fmla="*/ 308 w 550"/>
                <a:gd name="T1" fmla="*/ 689 h 802"/>
                <a:gd name="T2" fmla="*/ 309 w 550"/>
                <a:gd name="T3" fmla="*/ 574 h 802"/>
                <a:gd name="T4" fmla="*/ 408 w 550"/>
                <a:gd name="T5" fmla="*/ 482 h 802"/>
                <a:gd name="T6" fmla="*/ 539 w 550"/>
                <a:gd name="T7" fmla="*/ 284 h 802"/>
                <a:gd name="T8" fmla="*/ 466 w 550"/>
                <a:gd name="T9" fmla="*/ 71 h 802"/>
                <a:gd name="T10" fmla="*/ 418 w 550"/>
                <a:gd name="T11" fmla="*/ 36 h 802"/>
                <a:gd name="T12" fmla="*/ 241 w 550"/>
                <a:gd name="T13" fmla="*/ 20 h 802"/>
                <a:gd name="T14" fmla="*/ 62 w 550"/>
                <a:gd name="T15" fmla="*/ 173 h 802"/>
                <a:gd name="T16" fmla="*/ 74 w 550"/>
                <a:gd name="T17" fmla="*/ 565 h 802"/>
                <a:gd name="T18" fmla="*/ 253 w 550"/>
                <a:gd name="T19" fmla="*/ 741 h 802"/>
                <a:gd name="T20" fmla="*/ 360 w 550"/>
                <a:gd name="T21" fmla="*/ 802 h 802"/>
                <a:gd name="T22" fmla="*/ 308 w 550"/>
                <a:gd name="T23" fmla="*/ 689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0" h="802">
                  <a:moveTo>
                    <a:pt x="308" y="689"/>
                  </a:moveTo>
                  <a:cubicBezTo>
                    <a:pt x="288" y="648"/>
                    <a:pt x="289" y="611"/>
                    <a:pt x="309" y="574"/>
                  </a:cubicBezTo>
                  <a:cubicBezTo>
                    <a:pt x="327" y="541"/>
                    <a:pt x="362" y="509"/>
                    <a:pt x="408" y="482"/>
                  </a:cubicBezTo>
                  <a:cubicBezTo>
                    <a:pt x="479" y="441"/>
                    <a:pt x="528" y="367"/>
                    <a:pt x="539" y="284"/>
                  </a:cubicBezTo>
                  <a:cubicBezTo>
                    <a:pt x="550" y="202"/>
                    <a:pt x="523" y="125"/>
                    <a:pt x="466" y="71"/>
                  </a:cubicBezTo>
                  <a:cubicBezTo>
                    <a:pt x="451" y="57"/>
                    <a:pt x="435" y="45"/>
                    <a:pt x="418" y="36"/>
                  </a:cubicBezTo>
                  <a:cubicBezTo>
                    <a:pt x="364" y="6"/>
                    <a:pt x="303" y="0"/>
                    <a:pt x="241" y="20"/>
                  </a:cubicBezTo>
                  <a:cubicBezTo>
                    <a:pt x="168" y="43"/>
                    <a:pt x="103" y="98"/>
                    <a:pt x="62" y="173"/>
                  </a:cubicBezTo>
                  <a:cubicBezTo>
                    <a:pt x="0" y="287"/>
                    <a:pt x="4" y="434"/>
                    <a:pt x="74" y="565"/>
                  </a:cubicBezTo>
                  <a:cubicBezTo>
                    <a:pt x="105" y="623"/>
                    <a:pt x="187" y="703"/>
                    <a:pt x="253" y="741"/>
                  </a:cubicBezTo>
                  <a:cubicBezTo>
                    <a:pt x="360" y="802"/>
                    <a:pt x="360" y="802"/>
                    <a:pt x="360" y="802"/>
                  </a:cubicBezTo>
                  <a:lnTo>
                    <a:pt x="308" y="689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2" name="Freeform 2482"/>
            <p:cNvSpPr/>
            <p:nvPr/>
          </p:nvSpPr>
          <p:spPr bwMode="auto">
            <a:xfrm>
              <a:off x="4419726" y="1313147"/>
              <a:ext cx="1765605" cy="2571495"/>
            </a:xfrm>
            <a:custGeom>
              <a:avLst/>
              <a:gdLst>
                <a:gd name="T0" fmla="*/ 306 w 549"/>
                <a:gd name="T1" fmla="*/ 688 h 800"/>
                <a:gd name="T2" fmla="*/ 307 w 549"/>
                <a:gd name="T3" fmla="*/ 573 h 800"/>
                <a:gd name="T4" fmla="*/ 407 w 549"/>
                <a:gd name="T5" fmla="*/ 480 h 800"/>
                <a:gd name="T6" fmla="*/ 538 w 549"/>
                <a:gd name="T7" fmla="*/ 283 h 800"/>
                <a:gd name="T8" fmla="*/ 465 w 549"/>
                <a:gd name="T9" fmla="*/ 71 h 800"/>
                <a:gd name="T10" fmla="*/ 417 w 549"/>
                <a:gd name="T11" fmla="*/ 36 h 800"/>
                <a:gd name="T12" fmla="*/ 240 w 549"/>
                <a:gd name="T13" fmla="*/ 19 h 800"/>
                <a:gd name="T14" fmla="*/ 62 w 549"/>
                <a:gd name="T15" fmla="*/ 172 h 800"/>
                <a:gd name="T16" fmla="*/ 74 w 549"/>
                <a:gd name="T17" fmla="*/ 564 h 800"/>
                <a:gd name="T18" fmla="*/ 253 w 549"/>
                <a:gd name="T19" fmla="*/ 740 h 800"/>
                <a:gd name="T20" fmla="*/ 358 w 549"/>
                <a:gd name="T21" fmla="*/ 800 h 800"/>
                <a:gd name="T22" fmla="*/ 306 w 549"/>
                <a:gd name="T23" fmla="*/ 688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9" h="800">
                  <a:moveTo>
                    <a:pt x="306" y="688"/>
                  </a:moveTo>
                  <a:cubicBezTo>
                    <a:pt x="287" y="647"/>
                    <a:pt x="287" y="610"/>
                    <a:pt x="307" y="573"/>
                  </a:cubicBezTo>
                  <a:cubicBezTo>
                    <a:pt x="326" y="539"/>
                    <a:pt x="360" y="507"/>
                    <a:pt x="407" y="480"/>
                  </a:cubicBezTo>
                  <a:cubicBezTo>
                    <a:pt x="478" y="440"/>
                    <a:pt x="527" y="366"/>
                    <a:pt x="538" y="283"/>
                  </a:cubicBezTo>
                  <a:cubicBezTo>
                    <a:pt x="549" y="201"/>
                    <a:pt x="522" y="124"/>
                    <a:pt x="465" y="71"/>
                  </a:cubicBezTo>
                  <a:cubicBezTo>
                    <a:pt x="450" y="57"/>
                    <a:pt x="434" y="45"/>
                    <a:pt x="417" y="36"/>
                  </a:cubicBezTo>
                  <a:cubicBezTo>
                    <a:pt x="363" y="6"/>
                    <a:pt x="302" y="0"/>
                    <a:pt x="240" y="19"/>
                  </a:cubicBezTo>
                  <a:cubicBezTo>
                    <a:pt x="167" y="42"/>
                    <a:pt x="102" y="98"/>
                    <a:pt x="62" y="172"/>
                  </a:cubicBezTo>
                  <a:cubicBezTo>
                    <a:pt x="0" y="286"/>
                    <a:pt x="4" y="433"/>
                    <a:pt x="74" y="564"/>
                  </a:cubicBezTo>
                  <a:cubicBezTo>
                    <a:pt x="104" y="622"/>
                    <a:pt x="186" y="702"/>
                    <a:pt x="253" y="740"/>
                  </a:cubicBezTo>
                  <a:cubicBezTo>
                    <a:pt x="358" y="800"/>
                    <a:pt x="358" y="800"/>
                    <a:pt x="358" y="800"/>
                  </a:cubicBezTo>
                  <a:lnTo>
                    <a:pt x="306" y="688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3" name="Freeform 2483"/>
            <p:cNvSpPr/>
            <p:nvPr/>
          </p:nvSpPr>
          <p:spPr bwMode="auto">
            <a:xfrm>
              <a:off x="4419726" y="1313147"/>
              <a:ext cx="1762883" cy="2564688"/>
            </a:xfrm>
            <a:custGeom>
              <a:avLst/>
              <a:gdLst>
                <a:gd name="T0" fmla="*/ 306 w 548"/>
                <a:gd name="T1" fmla="*/ 688 h 798"/>
                <a:gd name="T2" fmla="*/ 307 w 548"/>
                <a:gd name="T3" fmla="*/ 573 h 798"/>
                <a:gd name="T4" fmla="*/ 407 w 548"/>
                <a:gd name="T5" fmla="*/ 480 h 798"/>
                <a:gd name="T6" fmla="*/ 537 w 548"/>
                <a:gd name="T7" fmla="*/ 283 h 798"/>
                <a:gd name="T8" fmla="*/ 464 w 548"/>
                <a:gd name="T9" fmla="*/ 71 h 798"/>
                <a:gd name="T10" fmla="*/ 416 w 548"/>
                <a:gd name="T11" fmla="*/ 36 h 798"/>
                <a:gd name="T12" fmla="*/ 240 w 548"/>
                <a:gd name="T13" fmla="*/ 20 h 798"/>
                <a:gd name="T14" fmla="*/ 62 w 548"/>
                <a:gd name="T15" fmla="*/ 172 h 798"/>
                <a:gd name="T16" fmla="*/ 74 w 548"/>
                <a:gd name="T17" fmla="*/ 564 h 798"/>
                <a:gd name="T18" fmla="*/ 253 w 548"/>
                <a:gd name="T19" fmla="*/ 739 h 798"/>
                <a:gd name="T20" fmla="*/ 357 w 548"/>
                <a:gd name="T21" fmla="*/ 798 h 798"/>
                <a:gd name="T22" fmla="*/ 306 w 548"/>
                <a:gd name="T23" fmla="*/ 68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8" h="798">
                  <a:moveTo>
                    <a:pt x="306" y="688"/>
                  </a:moveTo>
                  <a:cubicBezTo>
                    <a:pt x="286" y="647"/>
                    <a:pt x="287" y="609"/>
                    <a:pt x="307" y="573"/>
                  </a:cubicBezTo>
                  <a:cubicBezTo>
                    <a:pt x="325" y="539"/>
                    <a:pt x="360" y="507"/>
                    <a:pt x="407" y="480"/>
                  </a:cubicBezTo>
                  <a:cubicBezTo>
                    <a:pt x="478" y="439"/>
                    <a:pt x="526" y="366"/>
                    <a:pt x="537" y="283"/>
                  </a:cubicBezTo>
                  <a:cubicBezTo>
                    <a:pt x="548" y="201"/>
                    <a:pt x="521" y="124"/>
                    <a:pt x="464" y="71"/>
                  </a:cubicBezTo>
                  <a:cubicBezTo>
                    <a:pt x="449" y="57"/>
                    <a:pt x="433" y="45"/>
                    <a:pt x="416" y="36"/>
                  </a:cubicBezTo>
                  <a:cubicBezTo>
                    <a:pt x="363" y="6"/>
                    <a:pt x="302" y="0"/>
                    <a:pt x="240" y="20"/>
                  </a:cubicBezTo>
                  <a:cubicBezTo>
                    <a:pt x="167" y="42"/>
                    <a:pt x="102" y="98"/>
                    <a:pt x="62" y="172"/>
                  </a:cubicBezTo>
                  <a:cubicBezTo>
                    <a:pt x="0" y="287"/>
                    <a:pt x="5" y="433"/>
                    <a:pt x="74" y="564"/>
                  </a:cubicBezTo>
                  <a:cubicBezTo>
                    <a:pt x="104" y="621"/>
                    <a:pt x="186" y="702"/>
                    <a:pt x="253" y="739"/>
                  </a:cubicBezTo>
                  <a:cubicBezTo>
                    <a:pt x="357" y="798"/>
                    <a:pt x="357" y="798"/>
                    <a:pt x="357" y="798"/>
                  </a:cubicBezTo>
                  <a:lnTo>
                    <a:pt x="306" y="688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4" name="Freeform 2484"/>
            <p:cNvSpPr/>
            <p:nvPr/>
          </p:nvSpPr>
          <p:spPr bwMode="auto">
            <a:xfrm>
              <a:off x="4422449" y="1315869"/>
              <a:ext cx="1756076" cy="2559243"/>
            </a:xfrm>
            <a:custGeom>
              <a:avLst/>
              <a:gdLst>
                <a:gd name="T0" fmla="*/ 304 w 546"/>
                <a:gd name="T1" fmla="*/ 688 h 796"/>
                <a:gd name="T2" fmla="*/ 306 w 546"/>
                <a:gd name="T3" fmla="*/ 571 h 796"/>
                <a:gd name="T4" fmla="*/ 406 w 546"/>
                <a:gd name="T5" fmla="*/ 479 h 796"/>
                <a:gd name="T6" fmla="*/ 536 w 546"/>
                <a:gd name="T7" fmla="*/ 282 h 796"/>
                <a:gd name="T8" fmla="*/ 463 w 546"/>
                <a:gd name="T9" fmla="*/ 70 h 796"/>
                <a:gd name="T10" fmla="*/ 415 w 546"/>
                <a:gd name="T11" fmla="*/ 35 h 796"/>
                <a:gd name="T12" fmla="*/ 240 w 546"/>
                <a:gd name="T13" fmla="*/ 19 h 796"/>
                <a:gd name="T14" fmla="*/ 62 w 546"/>
                <a:gd name="T15" fmla="*/ 172 h 796"/>
                <a:gd name="T16" fmla="*/ 73 w 546"/>
                <a:gd name="T17" fmla="*/ 563 h 796"/>
                <a:gd name="T18" fmla="*/ 252 w 546"/>
                <a:gd name="T19" fmla="*/ 738 h 796"/>
                <a:gd name="T20" fmla="*/ 355 w 546"/>
                <a:gd name="T21" fmla="*/ 796 h 796"/>
                <a:gd name="T22" fmla="*/ 304 w 546"/>
                <a:gd name="T23" fmla="*/ 688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796">
                  <a:moveTo>
                    <a:pt x="304" y="688"/>
                  </a:moveTo>
                  <a:cubicBezTo>
                    <a:pt x="285" y="646"/>
                    <a:pt x="285" y="608"/>
                    <a:pt x="306" y="571"/>
                  </a:cubicBezTo>
                  <a:cubicBezTo>
                    <a:pt x="324" y="538"/>
                    <a:pt x="359" y="506"/>
                    <a:pt x="406" y="479"/>
                  </a:cubicBezTo>
                  <a:cubicBezTo>
                    <a:pt x="476" y="438"/>
                    <a:pt x="525" y="364"/>
                    <a:pt x="536" y="282"/>
                  </a:cubicBezTo>
                  <a:cubicBezTo>
                    <a:pt x="546" y="200"/>
                    <a:pt x="520" y="123"/>
                    <a:pt x="463" y="70"/>
                  </a:cubicBezTo>
                  <a:cubicBezTo>
                    <a:pt x="448" y="57"/>
                    <a:pt x="432" y="45"/>
                    <a:pt x="415" y="35"/>
                  </a:cubicBezTo>
                  <a:cubicBezTo>
                    <a:pt x="362" y="6"/>
                    <a:pt x="301" y="0"/>
                    <a:pt x="240" y="19"/>
                  </a:cubicBezTo>
                  <a:cubicBezTo>
                    <a:pt x="167" y="42"/>
                    <a:pt x="102" y="97"/>
                    <a:pt x="62" y="172"/>
                  </a:cubicBezTo>
                  <a:cubicBezTo>
                    <a:pt x="0" y="286"/>
                    <a:pt x="4" y="432"/>
                    <a:pt x="73" y="563"/>
                  </a:cubicBezTo>
                  <a:cubicBezTo>
                    <a:pt x="104" y="620"/>
                    <a:pt x="186" y="700"/>
                    <a:pt x="252" y="738"/>
                  </a:cubicBezTo>
                  <a:cubicBezTo>
                    <a:pt x="355" y="796"/>
                    <a:pt x="355" y="796"/>
                    <a:pt x="355" y="796"/>
                  </a:cubicBezTo>
                  <a:lnTo>
                    <a:pt x="304" y="688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5" name="Freeform 2485"/>
            <p:cNvSpPr/>
            <p:nvPr/>
          </p:nvSpPr>
          <p:spPr bwMode="auto">
            <a:xfrm>
              <a:off x="4422449" y="1318592"/>
              <a:ext cx="1756076" cy="2553798"/>
            </a:xfrm>
            <a:custGeom>
              <a:avLst/>
              <a:gdLst>
                <a:gd name="T0" fmla="*/ 304 w 546"/>
                <a:gd name="T1" fmla="*/ 687 h 794"/>
                <a:gd name="T2" fmla="*/ 305 w 546"/>
                <a:gd name="T3" fmla="*/ 570 h 794"/>
                <a:gd name="T4" fmla="*/ 405 w 546"/>
                <a:gd name="T5" fmla="*/ 477 h 794"/>
                <a:gd name="T6" fmla="*/ 535 w 546"/>
                <a:gd name="T7" fmla="*/ 280 h 794"/>
                <a:gd name="T8" fmla="*/ 463 w 546"/>
                <a:gd name="T9" fmla="*/ 70 h 794"/>
                <a:gd name="T10" fmla="*/ 415 w 546"/>
                <a:gd name="T11" fmla="*/ 35 h 794"/>
                <a:gd name="T12" fmla="*/ 240 w 546"/>
                <a:gd name="T13" fmla="*/ 19 h 794"/>
                <a:gd name="T14" fmla="*/ 62 w 546"/>
                <a:gd name="T15" fmla="*/ 171 h 794"/>
                <a:gd name="T16" fmla="*/ 74 w 546"/>
                <a:gd name="T17" fmla="*/ 561 h 794"/>
                <a:gd name="T18" fmla="*/ 252 w 546"/>
                <a:gd name="T19" fmla="*/ 736 h 794"/>
                <a:gd name="T20" fmla="*/ 354 w 546"/>
                <a:gd name="T21" fmla="*/ 794 h 794"/>
                <a:gd name="T22" fmla="*/ 304 w 546"/>
                <a:gd name="T23" fmla="*/ 68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794">
                  <a:moveTo>
                    <a:pt x="304" y="687"/>
                  </a:moveTo>
                  <a:cubicBezTo>
                    <a:pt x="284" y="645"/>
                    <a:pt x="285" y="607"/>
                    <a:pt x="305" y="570"/>
                  </a:cubicBezTo>
                  <a:cubicBezTo>
                    <a:pt x="324" y="536"/>
                    <a:pt x="358" y="504"/>
                    <a:pt x="405" y="477"/>
                  </a:cubicBezTo>
                  <a:cubicBezTo>
                    <a:pt x="476" y="437"/>
                    <a:pt x="524" y="363"/>
                    <a:pt x="535" y="280"/>
                  </a:cubicBezTo>
                  <a:cubicBezTo>
                    <a:pt x="546" y="199"/>
                    <a:pt x="519" y="123"/>
                    <a:pt x="463" y="70"/>
                  </a:cubicBezTo>
                  <a:cubicBezTo>
                    <a:pt x="448" y="56"/>
                    <a:pt x="432" y="44"/>
                    <a:pt x="415" y="35"/>
                  </a:cubicBezTo>
                  <a:cubicBezTo>
                    <a:pt x="361" y="5"/>
                    <a:pt x="301" y="0"/>
                    <a:pt x="240" y="19"/>
                  </a:cubicBezTo>
                  <a:cubicBezTo>
                    <a:pt x="167" y="41"/>
                    <a:pt x="102" y="97"/>
                    <a:pt x="62" y="171"/>
                  </a:cubicBezTo>
                  <a:cubicBezTo>
                    <a:pt x="0" y="285"/>
                    <a:pt x="5" y="431"/>
                    <a:pt x="74" y="561"/>
                  </a:cubicBezTo>
                  <a:cubicBezTo>
                    <a:pt x="104" y="619"/>
                    <a:pt x="186" y="699"/>
                    <a:pt x="252" y="736"/>
                  </a:cubicBezTo>
                  <a:cubicBezTo>
                    <a:pt x="354" y="794"/>
                    <a:pt x="354" y="794"/>
                    <a:pt x="354" y="794"/>
                  </a:cubicBezTo>
                  <a:lnTo>
                    <a:pt x="304" y="687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6" name="Freeform 2486"/>
            <p:cNvSpPr/>
            <p:nvPr/>
          </p:nvSpPr>
          <p:spPr bwMode="auto">
            <a:xfrm>
              <a:off x="4426533" y="1318592"/>
              <a:ext cx="1749270" cy="2549714"/>
            </a:xfrm>
            <a:custGeom>
              <a:avLst/>
              <a:gdLst>
                <a:gd name="T0" fmla="*/ 302 w 544"/>
                <a:gd name="T1" fmla="*/ 687 h 793"/>
                <a:gd name="T2" fmla="*/ 304 w 544"/>
                <a:gd name="T3" fmla="*/ 570 h 793"/>
                <a:gd name="T4" fmla="*/ 404 w 544"/>
                <a:gd name="T5" fmla="*/ 477 h 793"/>
                <a:gd name="T6" fmla="*/ 534 w 544"/>
                <a:gd name="T7" fmla="*/ 280 h 793"/>
                <a:gd name="T8" fmla="*/ 461 w 544"/>
                <a:gd name="T9" fmla="*/ 70 h 793"/>
                <a:gd name="T10" fmla="*/ 414 w 544"/>
                <a:gd name="T11" fmla="*/ 35 h 793"/>
                <a:gd name="T12" fmla="*/ 239 w 544"/>
                <a:gd name="T13" fmla="*/ 19 h 793"/>
                <a:gd name="T14" fmla="*/ 61 w 544"/>
                <a:gd name="T15" fmla="*/ 171 h 793"/>
                <a:gd name="T16" fmla="*/ 73 w 544"/>
                <a:gd name="T17" fmla="*/ 561 h 793"/>
                <a:gd name="T18" fmla="*/ 252 w 544"/>
                <a:gd name="T19" fmla="*/ 736 h 793"/>
                <a:gd name="T20" fmla="*/ 352 w 544"/>
                <a:gd name="T21" fmla="*/ 793 h 793"/>
                <a:gd name="T22" fmla="*/ 302 w 544"/>
                <a:gd name="T23" fmla="*/ 687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4" h="793">
                  <a:moveTo>
                    <a:pt x="302" y="687"/>
                  </a:moveTo>
                  <a:cubicBezTo>
                    <a:pt x="283" y="645"/>
                    <a:pt x="283" y="607"/>
                    <a:pt x="304" y="570"/>
                  </a:cubicBezTo>
                  <a:cubicBezTo>
                    <a:pt x="322" y="536"/>
                    <a:pt x="357" y="504"/>
                    <a:pt x="404" y="477"/>
                  </a:cubicBezTo>
                  <a:cubicBezTo>
                    <a:pt x="474" y="436"/>
                    <a:pt x="523" y="363"/>
                    <a:pt x="534" y="280"/>
                  </a:cubicBezTo>
                  <a:cubicBezTo>
                    <a:pt x="544" y="200"/>
                    <a:pt x="518" y="123"/>
                    <a:pt x="461" y="70"/>
                  </a:cubicBezTo>
                  <a:cubicBezTo>
                    <a:pt x="447" y="56"/>
                    <a:pt x="430" y="45"/>
                    <a:pt x="414" y="35"/>
                  </a:cubicBezTo>
                  <a:cubicBezTo>
                    <a:pt x="360" y="6"/>
                    <a:pt x="300" y="0"/>
                    <a:pt x="239" y="19"/>
                  </a:cubicBezTo>
                  <a:cubicBezTo>
                    <a:pt x="166" y="42"/>
                    <a:pt x="102" y="97"/>
                    <a:pt x="61" y="171"/>
                  </a:cubicBezTo>
                  <a:cubicBezTo>
                    <a:pt x="0" y="285"/>
                    <a:pt x="4" y="431"/>
                    <a:pt x="73" y="561"/>
                  </a:cubicBezTo>
                  <a:cubicBezTo>
                    <a:pt x="104" y="618"/>
                    <a:pt x="185" y="698"/>
                    <a:pt x="252" y="736"/>
                  </a:cubicBezTo>
                  <a:cubicBezTo>
                    <a:pt x="352" y="793"/>
                    <a:pt x="352" y="793"/>
                    <a:pt x="352" y="793"/>
                  </a:cubicBezTo>
                  <a:lnTo>
                    <a:pt x="302" y="687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7" name="Freeform 2487"/>
            <p:cNvSpPr/>
            <p:nvPr/>
          </p:nvSpPr>
          <p:spPr bwMode="auto">
            <a:xfrm>
              <a:off x="4426533" y="1322676"/>
              <a:ext cx="1749270" cy="2540185"/>
            </a:xfrm>
            <a:custGeom>
              <a:avLst/>
              <a:gdLst>
                <a:gd name="T0" fmla="*/ 302 w 544"/>
                <a:gd name="T1" fmla="*/ 686 h 790"/>
                <a:gd name="T2" fmla="*/ 303 w 544"/>
                <a:gd name="T3" fmla="*/ 569 h 790"/>
                <a:gd name="T4" fmla="*/ 404 w 544"/>
                <a:gd name="T5" fmla="*/ 475 h 790"/>
                <a:gd name="T6" fmla="*/ 533 w 544"/>
                <a:gd name="T7" fmla="*/ 279 h 790"/>
                <a:gd name="T8" fmla="*/ 461 w 544"/>
                <a:gd name="T9" fmla="*/ 70 h 790"/>
                <a:gd name="T10" fmla="*/ 413 w 544"/>
                <a:gd name="T11" fmla="*/ 35 h 790"/>
                <a:gd name="T12" fmla="*/ 239 w 544"/>
                <a:gd name="T13" fmla="*/ 19 h 790"/>
                <a:gd name="T14" fmla="*/ 62 w 544"/>
                <a:gd name="T15" fmla="*/ 170 h 790"/>
                <a:gd name="T16" fmla="*/ 74 w 544"/>
                <a:gd name="T17" fmla="*/ 560 h 790"/>
                <a:gd name="T18" fmla="*/ 252 w 544"/>
                <a:gd name="T19" fmla="*/ 734 h 790"/>
                <a:gd name="T20" fmla="*/ 350 w 544"/>
                <a:gd name="T21" fmla="*/ 790 h 790"/>
                <a:gd name="T22" fmla="*/ 302 w 544"/>
                <a:gd name="T23" fmla="*/ 686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4" h="790">
                  <a:moveTo>
                    <a:pt x="302" y="686"/>
                  </a:moveTo>
                  <a:cubicBezTo>
                    <a:pt x="282" y="644"/>
                    <a:pt x="283" y="606"/>
                    <a:pt x="303" y="569"/>
                  </a:cubicBezTo>
                  <a:cubicBezTo>
                    <a:pt x="322" y="535"/>
                    <a:pt x="357" y="502"/>
                    <a:pt x="404" y="475"/>
                  </a:cubicBezTo>
                  <a:cubicBezTo>
                    <a:pt x="474" y="435"/>
                    <a:pt x="522" y="362"/>
                    <a:pt x="533" y="279"/>
                  </a:cubicBezTo>
                  <a:cubicBezTo>
                    <a:pt x="544" y="199"/>
                    <a:pt x="518" y="122"/>
                    <a:pt x="461" y="70"/>
                  </a:cubicBezTo>
                  <a:cubicBezTo>
                    <a:pt x="446" y="56"/>
                    <a:pt x="430" y="44"/>
                    <a:pt x="413" y="35"/>
                  </a:cubicBezTo>
                  <a:cubicBezTo>
                    <a:pt x="360" y="5"/>
                    <a:pt x="300" y="0"/>
                    <a:pt x="239" y="19"/>
                  </a:cubicBezTo>
                  <a:cubicBezTo>
                    <a:pt x="166" y="41"/>
                    <a:pt x="102" y="97"/>
                    <a:pt x="62" y="170"/>
                  </a:cubicBezTo>
                  <a:cubicBezTo>
                    <a:pt x="0" y="284"/>
                    <a:pt x="5" y="429"/>
                    <a:pt x="74" y="560"/>
                  </a:cubicBezTo>
                  <a:cubicBezTo>
                    <a:pt x="104" y="617"/>
                    <a:pt x="186" y="697"/>
                    <a:pt x="252" y="734"/>
                  </a:cubicBezTo>
                  <a:cubicBezTo>
                    <a:pt x="350" y="790"/>
                    <a:pt x="350" y="790"/>
                    <a:pt x="350" y="790"/>
                  </a:cubicBezTo>
                  <a:lnTo>
                    <a:pt x="302" y="68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8" name="Freeform 2488"/>
            <p:cNvSpPr/>
            <p:nvPr/>
          </p:nvSpPr>
          <p:spPr bwMode="auto">
            <a:xfrm>
              <a:off x="4429255" y="1322676"/>
              <a:ext cx="1742463" cy="2536101"/>
            </a:xfrm>
            <a:custGeom>
              <a:avLst/>
              <a:gdLst>
                <a:gd name="T0" fmla="*/ 300 w 542"/>
                <a:gd name="T1" fmla="*/ 687 h 789"/>
                <a:gd name="T2" fmla="*/ 302 w 542"/>
                <a:gd name="T3" fmla="*/ 568 h 789"/>
                <a:gd name="T4" fmla="*/ 403 w 542"/>
                <a:gd name="T5" fmla="*/ 475 h 789"/>
                <a:gd name="T6" fmla="*/ 532 w 542"/>
                <a:gd name="T7" fmla="*/ 279 h 789"/>
                <a:gd name="T8" fmla="*/ 460 w 542"/>
                <a:gd name="T9" fmla="*/ 70 h 789"/>
                <a:gd name="T10" fmla="*/ 412 w 542"/>
                <a:gd name="T11" fmla="*/ 35 h 789"/>
                <a:gd name="T12" fmla="*/ 238 w 542"/>
                <a:gd name="T13" fmla="*/ 19 h 789"/>
                <a:gd name="T14" fmla="*/ 61 w 542"/>
                <a:gd name="T15" fmla="*/ 171 h 789"/>
                <a:gd name="T16" fmla="*/ 73 w 542"/>
                <a:gd name="T17" fmla="*/ 559 h 789"/>
                <a:gd name="T18" fmla="*/ 251 w 542"/>
                <a:gd name="T19" fmla="*/ 734 h 789"/>
                <a:gd name="T20" fmla="*/ 348 w 542"/>
                <a:gd name="T21" fmla="*/ 789 h 789"/>
                <a:gd name="T22" fmla="*/ 300 w 542"/>
                <a:gd name="T23" fmla="*/ 687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2" h="789">
                  <a:moveTo>
                    <a:pt x="300" y="687"/>
                  </a:moveTo>
                  <a:cubicBezTo>
                    <a:pt x="281" y="645"/>
                    <a:pt x="281" y="606"/>
                    <a:pt x="302" y="568"/>
                  </a:cubicBezTo>
                  <a:cubicBezTo>
                    <a:pt x="320" y="534"/>
                    <a:pt x="355" y="502"/>
                    <a:pt x="403" y="475"/>
                  </a:cubicBezTo>
                  <a:cubicBezTo>
                    <a:pt x="473" y="434"/>
                    <a:pt x="521" y="361"/>
                    <a:pt x="532" y="279"/>
                  </a:cubicBezTo>
                  <a:cubicBezTo>
                    <a:pt x="542" y="199"/>
                    <a:pt x="516" y="123"/>
                    <a:pt x="460" y="70"/>
                  </a:cubicBezTo>
                  <a:cubicBezTo>
                    <a:pt x="445" y="56"/>
                    <a:pt x="429" y="45"/>
                    <a:pt x="412" y="35"/>
                  </a:cubicBezTo>
                  <a:cubicBezTo>
                    <a:pt x="359" y="6"/>
                    <a:pt x="299" y="0"/>
                    <a:pt x="238" y="19"/>
                  </a:cubicBezTo>
                  <a:cubicBezTo>
                    <a:pt x="166" y="42"/>
                    <a:pt x="101" y="97"/>
                    <a:pt x="61" y="171"/>
                  </a:cubicBezTo>
                  <a:cubicBezTo>
                    <a:pt x="0" y="284"/>
                    <a:pt x="4" y="429"/>
                    <a:pt x="73" y="559"/>
                  </a:cubicBezTo>
                  <a:cubicBezTo>
                    <a:pt x="104" y="617"/>
                    <a:pt x="185" y="696"/>
                    <a:pt x="251" y="734"/>
                  </a:cubicBezTo>
                  <a:cubicBezTo>
                    <a:pt x="348" y="789"/>
                    <a:pt x="348" y="789"/>
                    <a:pt x="348" y="789"/>
                  </a:cubicBezTo>
                  <a:lnTo>
                    <a:pt x="300" y="687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9" name="Freeform 2489"/>
            <p:cNvSpPr/>
            <p:nvPr/>
          </p:nvSpPr>
          <p:spPr bwMode="auto">
            <a:xfrm>
              <a:off x="4429255" y="1325398"/>
              <a:ext cx="1742463" cy="2530656"/>
            </a:xfrm>
            <a:custGeom>
              <a:avLst/>
              <a:gdLst>
                <a:gd name="T0" fmla="*/ 300 w 542"/>
                <a:gd name="T1" fmla="*/ 686 h 787"/>
                <a:gd name="T2" fmla="*/ 301 w 542"/>
                <a:gd name="T3" fmla="*/ 567 h 787"/>
                <a:gd name="T4" fmla="*/ 402 w 542"/>
                <a:gd name="T5" fmla="*/ 473 h 787"/>
                <a:gd name="T6" fmla="*/ 531 w 542"/>
                <a:gd name="T7" fmla="*/ 278 h 787"/>
                <a:gd name="T8" fmla="*/ 459 w 542"/>
                <a:gd name="T9" fmla="*/ 69 h 787"/>
                <a:gd name="T10" fmla="*/ 412 w 542"/>
                <a:gd name="T11" fmla="*/ 35 h 787"/>
                <a:gd name="T12" fmla="*/ 238 w 542"/>
                <a:gd name="T13" fmla="*/ 19 h 787"/>
                <a:gd name="T14" fmla="*/ 62 w 542"/>
                <a:gd name="T15" fmla="*/ 170 h 787"/>
                <a:gd name="T16" fmla="*/ 74 w 542"/>
                <a:gd name="T17" fmla="*/ 558 h 787"/>
                <a:gd name="T18" fmla="*/ 251 w 542"/>
                <a:gd name="T19" fmla="*/ 733 h 787"/>
                <a:gd name="T20" fmla="*/ 347 w 542"/>
                <a:gd name="T21" fmla="*/ 787 h 787"/>
                <a:gd name="T22" fmla="*/ 300 w 542"/>
                <a:gd name="T23" fmla="*/ 686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2" h="787">
                  <a:moveTo>
                    <a:pt x="300" y="686"/>
                  </a:moveTo>
                  <a:cubicBezTo>
                    <a:pt x="280" y="644"/>
                    <a:pt x="281" y="605"/>
                    <a:pt x="301" y="567"/>
                  </a:cubicBezTo>
                  <a:cubicBezTo>
                    <a:pt x="320" y="533"/>
                    <a:pt x="355" y="500"/>
                    <a:pt x="402" y="473"/>
                  </a:cubicBezTo>
                  <a:cubicBezTo>
                    <a:pt x="472" y="433"/>
                    <a:pt x="520" y="360"/>
                    <a:pt x="531" y="278"/>
                  </a:cubicBezTo>
                  <a:cubicBezTo>
                    <a:pt x="542" y="198"/>
                    <a:pt x="516" y="122"/>
                    <a:pt x="459" y="69"/>
                  </a:cubicBezTo>
                  <a:cubicBezTo>
                    <a:pt x="445" y="56"/>
                    <a:pt x="429" y="44"/>
                    <a:pt x="412" y="35"/>
                  </a:cubicBezTo>
                  <a:cubicBezTo>
                    <a:pt x="359" y="5"/>
                    <a:pt x="299" y="0"/>
                    <a:pt x="238" y="19"/>
                  </a:cubicBezTo>
                  <a:cubicBezTo>
                    <a:pt x="166" y="41"/>
                    <a:pt x="102" y="96"/>
                    <a:pt x="62" y="170"/>
                  </a:cubicBezTo>
                  <a:cubicBezTo>
                    <a:pt x="0" y="283"/>
                    <a:pt x="5" y="428"/>
                    <a:pt x="74" y="558"/>
                  </a:cubicBezTo>
                  <a:cubicBezTo>
                    <a:pt x="104" y="615"/>
                    <a:pt x="185" y="695"/>
                    <a:pt x="251" y="733"/>
                  </a:cubicBezTo>
                  <a:cubicBezTo>
                    <a:pt x="347" y="787"/>
                    <a:pt x="347" y="787"/>
                    <a:pt x="347" y="787"/>
                  </a:cubicBezTo>
                  <a:lnTo>
                    <a:pt x="300" y="68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0" name="Freeform 2490"/>
            <p:cNvSpPr/>
            <p:nvPr/>
          </p:nvSpPr>
          <p:spPr bwMode="auto">
            <a:xfrm>
              <a:off x="4431978" y="1325398"/>
              <a:ext cx="1737018" cy="2523849"/>
            </a:xfrm>
            <a:custGeom>
              <a:avLst/>
              <a:gdLst>
                <a:gd name="T0" fmla="*/ 298 w 540"/>
                <a:gd name="T1" fmla="*/ 686 h 785"/>
                <a:gd name="T2" fmla="*/ 300 w 540"/>
                <a:gd name="T3" fmla="*/ 567 h 785"/>
                <a:gd name="T4" fmla="*/ 401 w 540"/>
                <a:gd name="T5" fmla="*/ 473 h 785"/>
                <a:gd name="T6" fmla="*/ 530 w 540"/>
                <a:gd name="T7" fmla="*/ 278 h 785"/>
                <a:gd name="T8" fmla="*/ 458 w 540"/>
                <a:gd name="T9" fmla="*/ 70 h 785"/>
                <a:gd name="T10" fmla="*/ 411 w 540"/>
                <a:gd name="T11" fmla="*/ 35 h 785"/>
                <a:gd name="T12" fmla="*/ 237 w 540"/>
                <a:gd name="T13" fmla="*/ 19 h 785"/>
                <a:gd name="T14" fmla="*/ 61 w 540"/>
                <a:gd name="T15" fmla="*/ 170 h 785"/>
                <a:gd name="T16" fmla="*/ 73 w 540"/>
                <a:gd name="T17" fmla="*/ 558 h 785"/>
                <a:gd name="T18" fmla="*/ 251 w 540"/>
                <a:gd name="T19" fmla="*/ 732 h 785"/>
                <a:gd name="T20" fmla="*/ 345 w 540"/>
                <a:gd name="T21" fmla="*/ 785 h 785"/>
                <a:gd name="T22" fmla="*/ 298 w 540"/>
                <a:gd name="T23" fmla="*/ 686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0" h="785">
                  <a:moveTo>
                    <a:pt x="298" y="686"/>
                  </a:moveTo>
                  <a:cubicBezTo>
                    <a:pt x="279" y="644"/>
                    <a:pt x="279" y="605"/>
                    <a:pt x="300" y="567"/>
                  </a:cubicBezTo>
                  <a:cubicBezTo>
                    <a:pt x="319" y="533"/>
                    <a:pt x="354" y="500"/>
                    <a:pt x="401" y="473"/>
                  </a:cubicBezTo>
                  <a:cubicBezTo>
                    <a:pt x="471" y="433"/>
                    <a:pt x="519" y="360"/>
                    <a:pt x="530" y="278"/>
                  </a:cubicBezTo>
                  <a:cubicBezTo>
                    <a:pt x="540" y="198"/>
                    <a:pt x="514" y="122"/>
                    <a:pt x="458" y="70"/>
                  </a:cubicBezTo>
                  <a:cubicBezTo>
                    <a:pt x="443" y="56"/>
                    <a:pt x="427" y="45"/>
                    <a:pt x="411" y="35"/>
                  </a:cubicBezTo>
                  <a:cubicBezTo>
                    <a:pt x="358" y="6"/>
                    <a:pt x="298" y="0"/>
                    <a:pt x="237" y="19"/>
                  </a:cubicBezTo>
                  <a:cubicBezTo>
                    <a:pt x="165" y="42"/>
                    <a:pt x="101" y="97"/>
                    <a:pt x="61" y="170"/>
                  </a:cubicBezTo>
                  <a:cubicBezTo>
                    <a:pt x="0" y="283"/>
                    <a:pt x="4" y="428"/>
                    <a:pt x="73" y="558"/>
                  </a:cubicBezTo>
                  <a:cubicBezTo>
                    <a:pt x="103" y="615"/>
                    <a:pt x="185" y="695"/>
                    <a:pt x="251" y="732"/>
                  </a:cubicBezTo>
                  <a:cubicBezTo>
                    <a:pt x="345" y="785"/>
                    <a:pt x="345" y="785"/>
                    <a:pt x="345" y="785"/>
                  </a:cubicBezTo>
                  <a:lnTo>
                    <a:pt x="298" y="68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1" name="Freeform 2491"/>
            <p:cNvSpPr/>
            <p:nvPr/>
          </p:nvSpPr>
          <p:spPr bwMode="auto">
            <a:xfrm>
              <a:off x="4431978" y="1329482"/>
              <a:ext cx="1737018" cy="2517043"/>
            </a:xfrm>
            <a:custGeom>
              <a:avLst/>
              <a:gdLst>
                <a:gd name="T0" fmla="*/ 298 w 540"/>
                <a:gd name="T1" fmla="*/ 685 h 783"/>
                <a:gd name="T2" fmla="*/ 299 w 540"/>
                <a:gd name="T3" fmla="*/ 566 h 783"/>
                <a:gd name="T4" fmla="*/ 401 w 540"/>
                <a:gd name="T5" fmla="*/ 471 h 783"/>
                <a:gd name="T6" fmla="*/ 529 w 540"/>
                <a:gd name="T7" fmla="*/ 277 h 783"/>
                <a:gd name="T8" fmla="*/ 458 w 540"/>
                <a:gd name="T9" fmla="*/ 69 h 783"/>
                <a:gd name="T10" fmla="*/ 410 w 540"/>
                <a:gd name="T11" fmla="*/ 35 h 783"/>
                <a:gd name="T12" fmla="*/ 238 w 540"/>
                <a:gd name="T13" fmla="*/ 19 h 783"/>
                <a:gd name="T14" fmla="*/ 62 w 540"/>
                <a:gd name="T15" fmla="*/ 169 h 783"/>
                <a:gd name="T16" fmla="*/ 74 w 540"/>
                <a:gd name="T17" fmla="*/ 557 h 783"/>
                <a:gd name="T18" fmla="*/ 251 w 540"/>
                <a:gd name="T19" fmla="*/ 731 h 783"/>
                <a:gd name="T20" fmla="*/ 344 w 540"/>
                <a:gd name="T21" fmla="*/ 783 h 783"/>
                <a:gd name="T22" fmla="*/ 298 w 540"/>
                <a:gd name="T23" fmla="*/ 685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0" h="783">
                  <a:moveTo>
                    <a:pt x="298" y="685"/>
                  </a:moveTo>
                  <a:cubicBezTo>
                    <a:pt x="278" y="643"/>
                    <a:pt x="279" y="604"/>
                    <a:pt x="299" y="566"/>
                  </a:cubicBezTo>
                  <a:cubicBezTo>
                    <a:pt x="318" y="531"/>
                    <a:pt x="353" y="499"/>
                    <a:pt x="401" y="471"/>
                  </a:cubicBezTo>
                  <a:cubicBezTo>
                    <a:pt x="470" y="431"/>
                    <a:pt x="518" y="359"/>
                    <a:pt x="529" y="277"/>
                  </a:cubicBezTo>
                  <a:cubicBezTo>
                    <a:pt x="540" y="197"/>
                    <a:pt x="514" y="121"/>
                    <a:pt x="458" y="69"/>
                  </a:cubicBezTo>
                  <a:cubicBezTo>
                    <a:pt x="443" y="56"/>
                    <a:pt x="427" y="44"/>
                    <a:pt x="410" y="35"/>
                  </a:cubicBezTo>
                  <a:cubicBezTo>
                    <a:pt x="358" y="5"/>
                    <a:pt x="298" y="0"/>
                    <a:pt x="238" y="19"/>
                  </a:cubicBezTo>
                  <a:cubicBezTo>
                    <a:pt x="166" y="41"/>
                    <a:pt x="101" y="96"/>
                    <a:pt x="62" y="169"/>
                  </a:cubicBezTo>
                  <a:cubicBezTo>
                    <a:pt x="0" y="282"/>
                    <a:pt x="5" y="427"/>
                    <a:pt x="74" y="557"/>
                  </a:cubicBezTo>
                  <a:cubicBezTo>
                    <a:pt x="104" y="614"/>
                    <a:pt x="185" y="693"/>
                    <a:pt x="251" y="731"/>
                  </a:cubicBezTo>
                  <a:cubicBezTo>
                    <a:pt x="344" y="783"/>
                    <a:pt x="344" y="783"/>
                    <a:pt x="344" y="783"/>
                  </a:cubicBezTo>
                  <a:lnTo>
                    <a:pt x="298" y="685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2" name="Freeform 2492"/>
            <p:cNvSpPr/>
            <p:nvPr/>
          </p:nvSpPr>
          <p:spPr bwMode="auto">
            <a:xfrm>
              <a:off x="4436062" y="1329482"/>
              <a:ext cx="1730212" cy="2512959"/>
            </a:xfrm>
            <a:custGeom>
              <a:avLst/>
              <a:gdLst>
                <a:gd name="T0" fmla="*/ 296 w 538"/>
                <a:gd name="T1" fmla="*/ 686 h 782"/>
                <a:gd name="T2" fmla="*/ 298 w 538"/>
                <a:gd name="T3" fmla="*/ 565 h 782"/>
                <a:gd name="T4" fmla="*/ 400 w 538"/>
                <a:gd name="T5" fmla="*/ 471 h 782"/>
                <a:gd name="T6" fmla="*/ 528 w 538"/>
                <a:gd name="T7" fmla="*/ 277 h 782"/>
                <a:gd name="T8" fmla="*/ 456 w 538"/>
                <a:gd name="T9" fmla="*/ 70 h 782"/>
                <a:gd name="T10" fmla="*/ 409 w 538"/>
                <a:gd name="T11" fmla="*/ 35 h 782"/>
                <a:gd name="T12" fmla="*/ 237 w 538"/>
                <a:gd name="T13" fmla="*/ 19 h 782"/>
                <a:gd name="T14" fmla="*/ 61 w 538"/>
                <a:gd name="T15" fmla="*/ 170 h 782"/>
                <a:gd name="T16" fmla="*/ 73 w 538"/>
                <a:gd name="T17" fmla="*/ 556 h 782"/>
                <a:gd name="T18" fmla="*/ 250 w 538"/>
                <a:gd name="T19" fmla="*/ 730 h 782"/>
                <a:gd name="T20" fmla="*/ 341 w 538"/>
                <a:gd name="T21" fmla="*/ 782 h 782"/>
                <a:gd name="T22" fmla="*/ 296 w 538"/>
                <a:gd name="T23" fmla="*/ 686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8" h="782">
                  <a:moveTo>
                    <a:pt x="296" y="686"/>
                  </a:moveTo>
                  <a:cubicBezTo>
                    <a:pt x="277" y="643"/>
                    <a:pt x="277" y="604"/>
                    <a:pt x="298" y="565"/>
                  </a:cubicBezTo>
                  <a:cubicBezTo>
                    <a:pt x="317" y="531"/>
                    <a:pt x="352" y="498"/>
                    <a:pt x="400" y="471"/>
                  </a:cubicBezTo>
                  <a:cubicBezTo>
                    <a:pt x="469" y="431"/>
                    <a:pt x="517" y="359"/>
                    <a:pt x="528" y="277"/>
                  </a:cubicBezTo>
                  <a:cubicBezTo>
                    <a:pt x="538" y="197"/>
                    <a:pt x="512" y="122"/>
                    <a:pt x="456" y="70"/>
                  </a:cubicBezTo>
                  <a:cubicBezTo>
                    <a:pt x="442" y="56"/>
                    <a:pt x="426" y="44"/>
                    <a:pt x="409" y="35"/>
                  </a:cubicBezTo>
                  <a:cubicBezTo>
                    <a:pt x="356" y="6"/>
                    <a:pt x="297" y="0"/>
                    <a:pt x="237" y="19"/>
                  </a:cubicBezTo>
                  <a:cubicBezTo>
                    <a:pt x="165" y="42"/>
                    <a:pt x="101" y="96"/>
                    <a:pt x="61" y="170"/>
                  </a:cubicBezTo>
                  <a:cubicBezTo>
                    <a:pt x="0" y="282"/>
                    <a:pt x="4" y="427"/>
                    <a:pt x="73" y="556"/>
                  </a:cubicBezTo>
                  <a:cubicBezTo>
                    <a:pt x="103" y="613"/>
                    <a:pt x="184" y="693"/>
                    <a:pt x="250" y="730"/>
                  </a:cubicBezTo>
                  <a:cubicBezTo>
                    <a:pt x="341" y="782"/>
                    <a:pt x="341" y="782"/>
                    <a:pt x="341" y="782"/>
                  </a:cubicBezTo>
                  <a:lnTo>
                    <a:pt x="296" y="68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3" name="Freeform 2493"/>
            <p:cNvSpPr/>
            <p:nvPr/>
          </p:nvSpPr>
          <p:spPr bwMode="auto">
            <a:xfrm>
              <a:off x="4436062" y="1332205"/>
              <a:ext cx="1730212" cy="2507514"/>
            </a:xfrm>
            <a:custGeom>
              <a:avLst/>
              <a:gdLst>
                <a:gd name="T0" fmla="*/ 296 w 538"/>
                <a:gd name="T1" fmla="*/ 685 h 780"/>
                <a:gd name="T2" fmla="*/ 298 w 538"/>
                <a:gd name="T3" fmla="*/ 564 h 780"/>
                <a:gd name="T4" fmla="*/ 399 w 538"/>
                <a:gd name="T5" fmla="*/ 469 h 780"/>
                <a:gd name="T6" fmla="*/ 527 w 538"/>
                <a:gd name="T7" fmla="*/ 276 h 780"/>
                <a:gd name="T8" fmla="*/ 456 w 538"/>
                <a:gd name="T9" fmla="*/ 69 h 780"/>
                <a:gd name="T10" fmla="*/ 409 w 538"/>
                <a:gd name="T11" fmla="*/ 35 h 780"/>
                <a:gd name="T12" fmla="*/ 237 w 538"/>
                <a:gd name="T13" fmla="*/ 19 h 780"/>
                <a:gd name="T14" fmla="*/ 62 w 538"/>
                <a:gd name="T15" fmla="*/ 169 h 780"/>
                <a:gd name="T16" fmla="*/ 74 w 538"/>
                <a:gd name="T17" fmla="*/ 555 h 780"/>
                <a:gd name="T18" fmla="*/ 250 w 538"/>
                <a:gd name="T19" fmla="*/ 729 h 780"/>
                <a:gd name="T20" fmla="*/ 340 w 538"/>
                <a:gd name="T21" fmla="*/ 780 h 780"/>
                <a:gd name="T22" fmla="*/ 296 w 538"/>
                <a:gd name="T23" fmla="*/ 685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8" h="780">
                  <a:moveTo>
                    <a:pt x="296" y="685"/>
                  </a:moveTo>
                  <a:cubicBezTo>
                    <a:pt x="276" y="642"/>
                    <a:pt x="276" y="602"/>
                    <a:pt x="298" y="564"/>
                  </a:cubicBezTo>
                  <a:cubicBezTo>
                    <a:pt x="316" y="530"/>
                    <a:pt x="352" y="497"/>
                    <a:pt x="399" y="469"/>
                  </a:cubicBezTo>
                  <a:cubicBezTo>
                    <a:pt x="469" y="430"/>
                    <a:pt x="516" y="357"/>
                    <a:pt x="527" y="276"/>
                  </a:cubicBezTo>
                  <a:cubicBezTo>
                    <a:pt x="538" y="196"/>
                    <a:pt x="512" y="121"/>
                    <a:pt x="456" y="69"/>
                  </a:cubicBezTo>
                  <a:cubicBezTo>
                    <a:pt x="441" y="55"/>
                    <a:pt x="425" y="44"/>
                    <a:pt x="409" y="35"/>
                  </a:cubicBezTo>
                  <a:cubicBezTo>
                    <a:pt x="356" y="5"/>
                    <a:pt x="297" y="0"/>
                    <a:pt x="237" y="19"/>
                  </a:cubicBezTo>
                  <a:cubicBezTo>
                    <a:pt x="165" y="41"/>
                    <a:pt x="101" y="96"/>
                    <a:pt x="62" y="169"/>
                  </a:cubicBezTo>
                  <a:cubicBezTo>
                    <a:pt x="0" y="281"/>
                    <a:pt x="5" y="426"/>
                    <a:pt x="74" y="555"/>
                  </a:cubicBezTo>
                  <a:cubicBezTo>
                    <a:pt x="104" y="612"/>
                    <a:pt x="185" y="691"/>
                    <a:pt x="250" y="729"/>
                  </a:cubicBezTo>
                  <a:cubicBezTo>
                    <a:pt x="340" y="780"/>
                    <a:pt x="340" y="780"/>
                    <a:pt x="340" y="780"/>
                  </a:cubicBezTo>
                  <a:lnTo>
                    <a:pt x="296" y="685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4" name="Freeform 2526"/>
            <p:cNvSpPr/>
            <p:nvPr/>
          </p:nvSpPr>
          <p:spPr bwMode="auto">
            <a:xfrm>
              <a:off x="4476901" y="1367599"/>
              <a:ext cx="1814612" cy="2465313"/>
            </a:xfrm>
            <a:custGeom>
              <a:avLst/>
              <a:gdLst>
                <a:gd name="T0" fmla="*/ 291 w 564"/>
                <a:gd name="T1" fmla="*/ 690 h 767"/>
                <a:gd name="T2" fmla="*/ 315 w 564"/>
                <a:gd name="T3" fmla="*/ 569 h 767"/>
                <a:gd name="T4" fmla="*/ 431 w 564"/>
                <a:gd name="T5" fmla="*/ 485 h 767"/>
                <a:gd name="T6" fmla="*/ 556 w 564"/>
                <a:gd name="T7" fmla="*/ 282 h 767"/>
                <a:gd name="T8" fmla="*/ 471 w 564"/>
                <a:gd name="T9" fmla="*/ 69 h 767"/>
                <a:gd name="T10" fmla="*/ 419 w 564"/>
                <a:gd name="T11" fmla="*/ 34 h 767"/>
                <a:gd name="T12" fmla="*/ 236 w 564"/>
                <a:gd name="T13" fmla="*/ 21 h 767"/>
                <a:gd name="T14" fmla="*/ 59 w 564"/>
                <a:gd name="T15" fmla="*/ 180 h 767"/>
                <a:gd name="T16" fmla="*/ 91 w 564"/>
                <a:gd name="T17" fmla="*/ 580 h 767"/>
                <a:gd name="T18" fmla="*/ 287 w 564"/>
                <a:gd name="T19" fmla="*/ 757 h 767"/>
                <a:gd name="T20" fmla="*/ 326 w 564"/>
                <a:gd name="T21" fmla="*/ 767 h 767"/>
                <a:gd name="T22" fmla="*/ 291 w 564"/>
                <a:gd name="T23" fmla="*/ 69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4" h="767">
                  <a:moveTo>
                    <a:pt x="291" y="690"/>
                  </a:moveTo>
                  <a:cubicBezTo>
                    <a:pt x="268" y="646"/>
                    <a:pt x="288" y="604"/>
                    <a:pt x="315" y="569"/>
                  </a:cubicBezTo>
                  <a:cubicBezTo>
                    <a:pt x="351" y="522"/>
                    <a:pt x="382" y="514"/>
                    <a:pt x="431" y="485"/>
                  </a:cubicBezTo>
                  <a:cubicBezTo>
                    <a:pt x="502" y="442"/>
                    <a:pt x="549" y="366"/>
                    <a:pt x="556" y="282"/>
                  </a:cubicBezTo>
                  <a:cubicBezTo>
                    <a:pt x="564" y="199"/>
                    <a:pt x="532" y="121"/>
                    <a:pt x="471" y="69"/>
                  </a:cubicBezTo>
                  <a:cubicBezTo>
                    <a:pt x="454" y="55"/>
                    <a:pt x="437" y="43"/>
                    <a:pt x="419" y="34"/>
                  </a:cubicBezTo>
                  <a:cubicBezTo>
                    <a:pt x="362" y="5"/>
                    <a:pt x="299" y="0"/>
                    <a:pt x="236" y="21"/>
                  </a:cubicBezTo>
                  <a:cubicBezTo>
                    <a:pt x="162" y="45"/>
                    <a:pt x="97" y="103"/>
                    <a:pt x="59" y="180"/>
                  </a:cubicBezTo>
                  <a:cubicBezTo>
                    <a:pt x="0" y="298"/>
                    <a:pt x="12" y="448"/>
                    <a:pt x="91" y="580"/>
                  </a:cubicBezTo>
                  <a:cubicBezTo>
                    <a:pt x="126" y="639"/>
                    <a:pt x="215" y="719"/>
                    <a:pt x="287" y="757"/>
                  </a:cubicBezTo>
                  <a:cubicBezTo>
                    <a:pt x="326" y="767"/>
                    <a:pt x="326" y="767"/>
                    <a:pt x="326" y="767"/>
                  </a:cubicBezTo>
                  <a:lnTo>
                    <a:pt x="291" y="690"/>
                  </a:lnTo>
                  <a:close/>
                </a:path>
              </a:pathLst>
            </a:custGeom>
            <a:solidFill>
              <a:srgbClr val="E6E7E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5" name="Freeform 2636"/>
            <p:cNvSpPr/>
            <p:nvPr/>
          </p:nvSpPr>
          <p:spPr bwMode="auto">
            <a:xfrm>
              <a:off x="4768004" y="1532359"/>
              <a:ext cx="1477907" cy="1774143"/>
            </a:xfrm>
            <a:custGeom>
              <a:avLst/>
              <a:gdLst>
                <a:gd name="T0" fmla="*/ 324 w 574"/>
                <a:gd name="T1" fmla="*/ 718 h 818"/>
                <a:gd name="T2" fmla="*/ 323 w 574"/>
                <a:gd name="T3" fmla="*/ 592 h 818"/>
                <a:gd name="T4" fmla="*/ 431 w 574"/>
                <a:gd name="T5" fmla="*/ 494 h 818"/>
                <a:gd name="T6" fmla="*/ 564 w 574"/>
                <a:gd name="T7" fmla="*/ 294 h 818"/>
                <a:gd name="T8" fmla="*/ 484 w 574"/>
                <a:gd name="T9" fmla="*/ 75 h 818"/>
                <a:gd name="T10" fmla="*/ 433 w 574"/>
                <a:gd name="T11" fmla="*/ 39 h 818"/>
                <a:gd name="T12" fmla="*/ 249 w 574"/>
                <a:gd name="T13" fmla="*/ 19 h 818"/>
                <a:gd name="T14" fmla="*/ 64 w 574"/>
                <a:gd name="T15" fmla="*/ 173 h 818"/>
                <a:gd name="T16" fmla="*/ 83 w 574"/>
                <a:gd name="T17" fmla="*/ 578 h 818"/>
                <a:gd name="T18" fmla="*/ 276 w 574"/>
                <a:gd name="T19" fmla="*/ 763 h 818"/>
                <a:gd name="T20" fmla="*/ 373 w 574"/>
                <a:gd name="T21" fmla="*/ 818 h 818"/>
                <a:gd name="T22" fmla="*/ 324 w 574"/>
                <a:gd name="T23" fmla="*/ 718 h 818"/>
                <a:gd name="connsiteX0" fmla="*/ 5282 w 9496"/>
                <a:gd name="connsiteY0" fmla="*/ 8674 h 9224"/>
                <a:gd name="connsiteX1" fmla="*/ 5264 w 9496"/>
                <a:gd name="connsiteY1" fmla="*/ 7133 h 9224"/>
                <a:gd name="connsiteX2" fmla="*/ 7146 w 9496"/>
                <a:gd name="connsiteY2" fmla="*/ 5935 h 9224"/>
                <a:gd name="connsiteX3" fmla="*/ 9463 w 9496"/>
                <a:gd name="connsiteY3" fmla="*/ 3490 h 9224"/>
                <a:gd name="connsiteX4" fmla="*/ 8069 w 9496"/>
                <a:gd name="connsiteY4" fmla="*/ 813 h 9224"/>
                <a:gd name="connsiteX5" fmla="*/ 7181 w 9496"/>
                <a:gd name="connsiteY5" fmla="*/ 373 h 9224"/>
                <a:gd name="connsiteX6" fmla="*/ 3975 w 9496"/>
                <a:gd name="connsiteY6" fmla="*/ 128 h 9224"/>
                <a:gd name="connsiteX7" fmla="*/ 752 w 9496"/>
                <a:gd name="connsiteY7" fmla="*/ 2011 h 9224"/>
                <a:gd name="connsiteX8" fmla="*/ 1083 w 9496"/>
                <a:gd name="connsiteY8" fmla="*/ 6962 h 9224"/>
                <a:gd name="connsiteX9" fmla="*/ 4445 w 9496"/>
                <a:gd name="connsiteY9" fmla="*/ 9224 h 9224"/>
                <a:gd name="connsiteX10" fmla="*/ 5282 w 9496"/>
                <a:gd name="connsiteY10" fmla="*/ 8674 h 9224"/>
                <a:gd name="connsiteX0-1" fmla="*/ 5562 w 10000"/>
                <a:gd name="connsiteY0-2" fmla="*/ 9404 h 9404"/>
                <a:gd name="connsiteX1-3" fmla="*/ 5543 w 10000"/>
                <a:gd name="connsiteY1-4" fmla="*/ 7733 h 9404"/>
                <a:gd name="connsiteX2-5" fmla="*/ 7525 w 10000"/>
                <a:gd name="connsiteY2-6" fmla="*/ 6434 h 9404"/>
                <a:gd name="connsiteX3-7" fmla="*/ 9965 w 10000"/>
                <a:gd name="connsiteY3-8" fmla="*/ 3784 h 9404"/>
                <a:gd name="connsiteX4-9" fmla="*/ 8497 w 10000"/>
                <a:gd name="connsiteY4-10" fmla="*/ 881 h 9404"/>
                <a:gd name="connsiteX5-11" fmla="*/ 7562 w 10000"/>
                <a:gd name="connsiteY5-12" fmla="*/ 404 h 9404"/>
                <a:gd name="connsiteX6-13" fmla="*/ 4186 w 10000"/>
                <a:gd name="connsiteY6-14" fmla="*/ 139 h 9404"/>
                <a:gd name="connsiteX7-15" fmla="*/ 792 w 10000"/>
                <a:gd name="connsiteY7-16" fmla="*/ 2180 h 9404"/>
                <a:gd name="connsiteX8-17" fmla="*/ 1140 w 10000"/>
                <a:gd name="connsiteY8-18" fmla="*/ 7548 h 9404"/>
                <a:gd name="connsiteX9-19" fmla="*/ 5562 w 10000"/>
                <a:gd name="connsiteY9-20" fmla="*/ 9404 h 9404"/>
                <a:gd name="connsiteX0-21" fmla="*/ 1140 w 10000"/>
                <a:gd name="connsiteY0-22" fmla="*/ 8026 h 8578"/>
                <a:gd name="connsiteX1-23" fmla="*/ 5543 w 10000"/>
                <a:gd name="connsiteY1-24" fmla="*/ 8223 h 8578"/>
                <a:gd name="connsiteX2-25" fmla="*/ 7525 w 10000"/>
                <a:gd name="connsiteY2-26" fmla="*/ 6842 h 8578"/>
                <a:gd name="connsiteX3-27" fmla="*/ 9965 w 10000"/>
                <a:gd name="connsiteY3-28" fmla="*/ 4024 h 8578"/>
                <a:gd name="connsiteX4-29" fmla="*/ 8497 w 10000"/>
                <a:gd name="connsiteY4-30" fmla="*/ 937 h 8578"/>
                <a:gd name="connsiteX5-31" fmla="*/ 7562 w 10000"/>
                <a:gd name="connsiteY5-32" fmla="*/ 430 h 8578"/>
                <a:gd name="connsiteX6-33" fmla="*/ 4186 w 10000"/>
                <a:gd name="connsiteY6-34" fmla="*/ 148 h 8578"/>
                <a:gd name="connsiteX7-35" fmla="*/ 792 w 10000"/>
                <a:gd name="connsiteY7-36" fmla="*/ 2318 h 8578"/>
                <a:gd name="connsiteX8-37" fmla="*/ 1140 w 10000"/>
                <a:gd name="connsiteY8-38" fmla="*/ 8026 h 8578"/>
                <a:gd name="connsiteX0-39" fmla="*/ 1140 w 10000"/>
                <a:gd name="connsiteY0-40" fmla="*/ 9356 h 9626"/>
                <a:gd name="connsiteX1-41" fmla="*/ 7525 w 10000"/>
                <a:gd name="connsiteY1-42" fmla="*/ 7976 h 9626"/>
                <a:gd name="connsiteX2-43" fmla="*/ 9965 w 10000"/>
                <a:gd name="connsiteY2-44" fmla="*/ 4691 h 9626"/>
                <a:gd name="connsiteX3-45" fmla="*/ 8497 w 10000"/>
                <a:gd name="connsiteY3-46" fmla="*/ 1092 h 9626"/>
                <a:gd name="connsiteX4-47" fmla="*/ 7562 w 10000"/>
                <a:gd name="connsiteY4-48" fmla="*/ 501 h 9626"/>
                <a:gd name="connsiteX5-49" fmla="*/ 4186 w 10000"/>
                <a:gd name="connsiteY5-50" fmla="*/ 173 h 9626"/>
                <a:gd name="connsiteX6-51" fmla="*/ 792 w 10000"/>
                <a:gd name="connsiteY6-52" fmla="*/ 2702 h 9626"/>
                <a:gd name="connsiteX7-53" fmla="*/ 1140 w 10000"/>
                <a:gd name="connsiteY7-54" fmla="*/ 9356 h 9626"/>
                <a:gd name="connsiteX0-55" fmla="*/ 1182 w 9456"/>
                <a:gd name="connsiteY0-56" fmla="*/ 10326 h 10555"/>
                <a:gd name="connsiteX1-57" fmla="*/ 6981 w 9456"/>
                <a:gd name="connsiteY1-58" fmla="*/ 8286 h 10555"/>
                <a:gd name="connsiteX2-59" fmla="*/ 9421 w 9456"/>
                <a:gd name="connsiteY2-60" fmla="*/ 4873 h 10555"/>
                <a:gd name="connsiteX3-61" fmla="*/ 7953 w 9456"/>
                <a:gd name="connsiteY3-62" fmla="*/ 1134 h 10555"/>
                <a:gd name="connsiteX4-63" fmla="*/ 7018 w 9456"/>
                <a:gd name="connsiteY4-64" fmla="*/ 520 h 10555"/>
                <a:gd name="connsiteX5-65" fmla="*/ 3642 w 9456"/>
                <a:gd name="connsiteY5-66" fmla="*/ 180 h 10555"/>
                <a:gd name="connsiteX6-67" fmla="*/ 248 w 9456"/>
                <a:gd name="connsiteY6-68" fmla="*/ 2807 h 10555"/>
                <a:gd name="connsiteX7-69" fmla="*/ 1182 w 9456"/>
                <a:gd name="connsiteY7-70" fmla="*/ 10326 h 105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9456" h="10555">
                  <a:moveTo>
                    <a:pt x="1182" y="10326"/>
                  </a:moveTo>
                  <a:cubicBezTo>
                    <a:pt x="2304" y="11239"/>
                    <a:pt x="5608" y="9195"/>
                    <a:pt x="6981" y="8286"/>
                  </a:cubicBezTo>
                  <a:cubicBezTo>
                    <a:pt x="8354" y="7377"/>
                    <a:pt x="9238" y="6323"/>
                    <a:pt x="9421" y="4873"/>
                  </a:cubicBezTo>
                  <a:cubicBezTo>
                    <a:pt x="9604" y="3439"/>
                    <a:pt x="9073" y="2090"/>
                    <a:pt x="7953" y="1134"/>
                  </a:cubicBezTo>
                  <a:cubicBezTo>
                    <a:pt x="7659" y="897"/>
                    <a:pt x="7348" y="692"/>
                    <a:pt x="7018" y="520"/>
                  </a:cubicBezTo>
                  <a:cubicBezTo>
                    <a:pt x="5972" y="-25"/>
                    <a:pt x="4816" y="-145"/>
                    <a:pt x="3642" y="180"/>
                  </a:cubicBezTo>
                  <a:cubicBezTo>
                    <a:pt x="2230" y="554"/>
                    <a:pt x="658" y="1116"/>
                    <a:pt x="248" y="2807"/>
                  </a:cubicBezTo>
                  <a:cubicBezTo>
                    <a:pt x="-162" y="4498"/>
                    <a:pt x="-194" y="8005"/>
                    <a:pt x="1182" y="1032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6" name="Freeform 2565"/>
            <p:cNvSpPr/>
            <p:nvPr/>
          </p:nvSpPr>
          <p:spPr bwMode="auto">
            <a:xfrm>
              <a:off x="4423129" y="1317230"/>
              <a:ext cx="1841838" cy="2631392"/>
            </a:xfrm>
            <a:custGeom>
              <a:avLst/>
              <a:gdLst>
                <a:gd name="T0" fmla="*/ 323 w 573"/>
                <a:gd name="T1" fmla="*/ 718 h 818"/>
                <a:gd name="T2" fmla="*/ 323 w 573"/>
                <a:gd name="T3" fmla="*/ 591 h 818"/>
                <a:gd name="T4" fmla="*/ 430 w 573"/>
                <a:gd name="T5" fmla="*/ 494 h 818"/>
                <a:gd name="T6" fmla="*/ 563 w 573"/>
                <a:gd name="T7" fmla="*/ 293 h 818"/>
                <a:gd name="T8" fmla="*/ 483 w 573"/>
                <a:gd name="T9" fmla="*/ 75 h 818"/>
                <a:gd name="T10" fmla="*/ 432 w 573"/>
                <a:gd name="T11" fmla="*/ 38 h 818"/>
                <a:gd name="T12" fmla="*/ 248 w 573"/>
                <a:gd name="T13" fmla="*/ 18 h 818"/>
                <a:gd name="T14" fmla="*/ 63 w 573"/>
                <a:gd name="T15" fmla="*/ 173 h 818"/>
                <a:gd name="T16" fmla="*/ 83 w 573"/>
                <a:gd name="T17" fmla="*/ 578 h 818"/>
                <a:gd name="T18" fmla="*/ 275 w 573"/>
                <a:gd name="T19" fmla="*/ 763 h 818"/>
                <a:gd name="T20" fmla="*/ 372 w 573"/>
                <a:gd name="T21" fmla="*/ 818 h 818"/>
                <a:gd name="T22" fmla="*/ 323 w 573"/>
                <a:gd name="T23" fmla="*/ 7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3" h="818">
                  <a:moveTo>
                    <a:pt x="323" y="718"/>
                  </a:moveTo>
                  <a:cubicBezTo>
                    <a:pt x="301" y="672"/>
                    <a:pt x="301" y="631"/>
                    <a:pt x="323" y="591"/>
                  </a:cubicBezTo>
                  <a:cubicBezTo>
                    <a:pt x="342" y="555"/>
                    <a:pt x="379" y="522"/>
                    <a:pt x="430" y="494"/>
                  </a:cubicBezTo>
                  <a:cubicBezTo>
                    <a:pt x="503" y="453"/>
                    <a:pt x="553" y="378"/>
                    <a:pt x="563" y="293"/>
                  </a:cubicBezTo>
                  <a:cubicBezTo>
                    <a:pt x="573" y="210"/>
                    <a:pt x="544" y="130"/>
                    <a:pt x="483" y="75"/>
                  </a:cubicBezTo>
                  <a:cubicBezTo>
                    <a:pt x="467" y="60"/>
                    <a:pt x="450" y="48"/>
                    <a:pt x="432" y="38"/>
                  </a:cubicBezTo>
                  <a:cubicBezTo>
                    <a:pt x="376" y="7"/>
                    <a:pt x="312" y="0"/>
                    <a:pt x="248" y="18"/>
                  </a:cubicBezTo>
                  <a:cubicBezTo>
                    <a:pt x="172" y="41"/>
                    <a:pt x="104" y="97"/>
                    <a:pt x="63" y="173"/>
                  </a:cubicBezTo>
                  <a:cubicBezTo>
                    <a:pt x="0" y="290"/>
                    <a:pt x="7" y="441"/>
                    <a:pt x="83" y="578"/>
                  </a:cubicBezTo>
                  <a:cubicBezTo>
                    <a:pt x="116" y="638"/>
                    <a:pt x="204" y="723"/>
                    <a:pt x="275" y="763"/>
                  </a:cubicBezTo>
                  <a:cubicBezTo>
                    <a:pt x="372" y="818"/>
                    <a:pt x="372" y="818"/>
                    <a:pt x="372" y="818"/>
                  </a:cubicBezTo>
                  <a:lnTo>
                    <a:pt x="323" y="7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168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7" name="Freeform 2572"/>
            <p:cNvSpPr/>
            <p:nvPr/>
          </p:nvSpPr>
          <p:spPr bwMode="auto">
            <a:xfrm>
              <a:off x="4538840" y="1270180"/>
              <a:ext cx="1742463" cy="2399971"/>
            </a:xfrm>
            <a:custGeom>
              <a:avLst/>
              <a:gdLst>
                <a:gd name="T0" fmla="*/ 261 w 542"/>
                <a:gd name="T1" fmla="*/ 746 h 746"/>
                <a:gd name="T2" fmla="*/ 382 w 542"/>
                <a:gd name="T3" fmla="*/ 477 h 746"/>
                <a:gd name="T4" fmla="*/ 429 w 542"/>
                <a:gd name="T5" fmla="*/ 114 h 746"/>
                <a:gd name="T6" fmla="*/ 62 w 542"/>
                <a:gd name="T7" fmla="*/ 202 h 746"/>
                <a:gd name="T8" fmla="*/ 82 w 542"/>
                <a:gd name="T9" fmla="*/ 575 h 746"/>
                <a:gd name="T10" fmla="*/ 261 w 542"/>
                <a:gd name="T11" fmla="*/ 74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2" h="746">
                  <a:moveTo>
                    <a:pt x="261" y="746"/>
                  </a:moveTo>
                  <a:cubicBezTo>
                    <a:pt x="203" y="627"/>
                    <a:pt x="280" y="533"/>
                    <a:pt x="382" y="477"/>
                  </a:cubicBezTo>
                  <a:cubicBezTo>
                    <a:pt x="513" y="404"/>
                    <a:pt x="542" y="217"/>
                    <a:pt x="429" y="114"/>
                  </a:cubicBezTo>
                  <a:cubicBezTo>
                    <a:pt x="304" y="0"/>
                    <a:pt x="135" y="68"/>
                    <a:pt x="62" y="202"/>
                  </a:cubicBezTo>
                  <a:cubicBezTo>
                    <a:pt x="0" y="318"/>
                    <a:pt x="18" y="460"/>
                    <a:pt x="82" y="575"/>
                  </a:cubicBezTo>
                  <a:cubicBezTo>
                    <a:pt x="110" y="626"/>
                    <a:pt x="192" y="707"/>
                    <a:pt x="261" y="746"/>
                  </a:cubicBezTo>
                  <a:close/>
                </a:path>
              </a:pathLst>
            </a:custGeom>
            <a:solidFill>
              <a:srgbClr val="124062"/>
            </a:solidFill>
            <a:ln>
              <a:noFill/>
            </a:ln>
            <a:scene3d>
              <a:camera prst="orthographicFront"/>
              <a:lightRig rig="balanced" dir="t">
                <a:rot lat="0" lon="0" rev="12000000"/>
              </a:lightRig>
            </a:scene3d>
            <a:sp3d>
              <a:bevelT w="114300" h="139700"/>
            </a:sp3d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8" name="Freeform 2580"/>
            <p:cNvSpPr>
              <a:spLocks noEditPoints="1"/>
            </p:cNvSpPr>
            <p:nvPr/>
          </p:nvSpPr>
          <p:spPr bwMode="auto">
            <a:xfrm>
              <a:off x="4656253" y="1509854"/>
              <a:ext cx="1423919" cy="1992943"/>
            </a:xfrm>
            <a:custGeom>
              <a:avLst/>
              <a:gdLst>
                <a:gd name="T0" fmla="*/ 154 w 443"/>
                <a:gd name="T1" fmla="*/ 604 h 620"/>
                <a:gd name="T2" fmla="*/ 127 w 443"/>
                <a:gd name="T3" fmla="*/ 580 h 620"/>
                <a:gd name="T4" fmla="*/ 184 w 443"/>
                <a:gd name="T5" fmla="*/ 600 h 620"/>
                <a:gd name="T6" fmla="*/ 111 w 443"/>
                <a:gd name="T7" fmla="*/ 562 h 620"/>
                <a:gd name="T8" fmla="*/ 103 w 443"/>
                <a:gd name="T9" fmla="*/ 553 h 620"/>
                <a:gd name="T10" fmla="*/ 87 w 443"/>
                <a:gd name="T11" fmla="*/ 536 h 620"/>
                <a:gd name="T12" fmla="*/ 183 w 443"/>
                <a:gd name="T13" fmla="*/ 589 h 620"/>
                <a:gd name="T14" fmla="*/ 71 w 443"/>
                <a:gd name="T15" fmla="*/ 517 h 620"/>
                <a:gd name="T16" fmla="*/ 58 w 443"/>
                <a:gd name="T17" fmla="*/ 497 h 620"/>
                <a:gd name="T18" fmla="*/ 185 w 443"/>
                <a:gd name="T19" fmla="*/ 565 h 620"/>
                <a:gd name="T20" fmla="*/ 191 w 443"/>
                <a:gd name="T21" fmla="*/ 541 h 620"/>
                <a:gd name="T22" fmla="*/ 31 w 443"/>
                <a:gd name="T23" fmla="*/ 442 h 620"/>
                <a:gd name="T24" fmla="*/ 23 w 443"/>
                <a:gd name="T25" fmla="*/ 418 h 620"/>
                <a:gd name="T26" fmla="*/ 206 w 443"/>
                <a:gd name="T27" fmla="*/ 507 h 620"/>
                <a:gd name="T28" fmla="*/ 17 w 443"/>
                <a:gd name="T29" fmla="*/ 396 h 620"/>
                <a:gd name="T30" fmla="*/ 219 w 443"/>
                <a:gd name="T31" fmla="*/ 488 h 620"/>
                <a:gd name="T32" fmla="*/ 13 w 443"/>
                <a:gd name="T33" fmla="*/ 385 h 620"/>
                <a:gd name="T34" fmla="*/ 8 w 443"/>
                <a:gd name="T35" fmla="*/ 361 h 620"/>
                <a:gd name="T36" fmla="*/ 225 w 443"/>
                <a:gd name="T37" fmla="*/ 478 h 620"/>
                <a:gd name="T38" fmla="*/ 240 w 443"/>
                <a:gd name="T39" fmla="*/ 460 h 620"/>
                <a:gd name="T40" fmla="*/ 0 w 443"/>
                <a:gd name="T41" fmla="*/ 301 h 620"/>
                <a:gd name="T42" fmla="*/ 267 w 443"/>
                <a:gd name="T43" fmla="*/ 434 h 620"/>
                <a:gd name="T44" fmla="*/ 2 w 443"/>
                <a:gd name="T45" fmla="*/ 277 h 620"/>
                <a:gd name="T46" fmla="*/ 286 w 443"/>
                <a:gd name="T47" fmla="*/ 420 h 620"/>
                <a:gd name="T48" fmla="*/ 2 w 443"/>
                <a:gd name="T49" fmla="*/ 265 h 620"/>
                <a:gd name="T50" fmla="*/ 295 w 443"/>
                <a:gd name="T51" fmla="*/ 413 h 620"/>
                <a:gd name="T52" fmla="*/ 3 w 443"/>
                <a:gd name="T53" fmla="*/ 241 h 620"/>
                <a:gd name="T54" fmla="*/ 8 w 443"/>
                <a:gd name="T55" fmla="*/ 217 h 620"/>
                <a:gd name="T56" fmla="*/ 337 w 443"/>
                <a:gd name="T57" fmla="*/ 386 h 620"/>
                <a:gd name="T58" fmla="*/ 18 w 443"/>
                <a:gd name="T59" fmla="*/ 181 h 620"/>
                <a:gd name="T60" fmla="*/ 367 w 443"/>
                <a:gd name="T61" fmla="*/ 366 h 620"/>
                <a:gd name="T62" fmla="*/ 23 w 443"/>
                <a:gd name="T63" fmla="*/ 171 h 620"/>
                <a:gd name="T64" fmla="*/ 376 w 443"/>
                <a:gd name="T65" fmla="*/ 359 h 620"/>
                <a:gd name="T66" fmla="*/ 32 w 443"/>
                <a:gd name="T67" fmla="*/ 149 h 620"/>
                <a:gd name="T68" fmla="*/ 392 w 443"/>
                <a:gd name="T69" fmla="*/ 341 h 620"/>
                <a:gd name="T70" fmla="*/ 43 w 443"/>
                <a:gd name="T71" fmla="*/ 128 h 620"/>
                <a:gd name="T72" fmla="*/ 56 w 443"/>
                <a:gd name="T73" fmla="*/ 108 h 620"/>
                <a:gd name="T74" fmla="*/ 423 w 443"/>
                <a:gd name="T75" fmla="*/ 289 h 620"/>
                <a:gd name="T76" fmla="*/ 79 w 443"/>
                <a:gd name="T77" fmla="*/ 79 h 620"/>
                <a:gd name="T78" fmla="*/ 433 w 443"/>
                <a:gd name="T79" fmla="*/ 267 h 620"/>
                <a:gd name="T80" fmla="*/ 97 w 443"/>
                <a:gd name="T81" fmla="*/ 63 h 620"/>
                <a:gd name="T82" fmla="*/ 435 w 443"/>
                <a:gd name="T83" fmla="*/ 256 h 620"/>
                <a:gd name="T84" fmla="*/ 106 w 443"/>
                <a:gd name="T85" fmla="*/ 55 h 620"/>
                <a:gd name="T86" fmla="*/ 440 w 443"/>
                <a:gd name="T87" fmla="*/ 232 h 620"/>
                <a:gd name="T88" fmla="*/ 125 w 443"/>
                <a:gd name="T89" fmla="*/ 41 h 620"/>
                <a:gd name="T90" fmla="*/ 441 w 443"/>
                <a:gd name="T91" fmla="*/ 208 h 620"/>
                <a:gd name="T92" fmla="*/ 441 w 443"/>
                <a:gd name="T93" fmla="*/ 184 h 620"/>
                <a:gd name="T94" fmla="*/ 167 w 443"/>
                <a:gd name="T95" fmla="*/ 16 h 620"/>
                <a:gd name="T96" fmla="*/ 435 w 443"/>
                <a:gd name="T97" fmla="*/ 147 h 620"/>
                <a:gd name="T98" fmla="*/ 202 w 443"/>
                <a:gd name="T99" fmla="*/ 5 h 620"/>
                <a:gd name="T100" fmla="*/ 427 w 443"/>
                <a:gd name="T101" fmla="*/ 124 h 620"/>
                <a:gd name="T102" fmla="*/ 226 w 443"/>
                <a:gd name="T103" fmla="*/ 2 h 620"/>
                <a:gd name="T104" fmla="*/ 423 w 443"/>
                <a:gd name="T105" fmla="*/ 114 h 620"/>
                <a:gd name="T106" fmla="*/ 238 w 443"/>
                <a:gd name="T107" fmla="*/ 1 h 620"/>
                <a:gd name="T108" fmla="*/ 410 w 443"/>
                <a:gd name="T109" fmla="*/ 94 h 620"/>
                <a:gd name="T110" fmla="*/ 261 w 443"/>
                <a:gd name="T111" fmla="*/ 1 h 620"/>
                <a:gd name="T112" fmla="*/ 285 w 443"/>
                <a:gd name="T113" fmla="*/ 4 h 620"/>
                <a:gd name="T114" fmla="*/ 377 w 443"/>
                <a:gd name="T115" fmla="*/ 54 h 620"/>
                <a:gd name="T116" fmla="*/ 308 w 443"/>
                <a:gd name="T117" fmla="*/ 11 h 620"/>
                <a:gd name="T118" fmla="*/ 351 w 443"/>
                <a:gd name="T119" fmla="*/ 34 h 620"/>
                <a:gd name="T120" fmla="*/ 342 w 443"/>
                <a:gd name="T121" fmla="*/ 26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3" h="620">
                  <a:moveTo>
                    <a:pt x="172" y="620"/>
                  </a:moveTo>
                  <a:cubicBezTo>
                    <a:pt x="169" y="617"/>
                    <a:pt x="166" y="615"/>
                    <a:pt x="163" y="612"/>
                  </a:cubicBezTo>
                  <a:cubicBezTo>
                    <a:pt x="163" y="612"/>
                    <a:pt x="163" y="611"/>
                    <a:pt x="163" y="611"/>
                  </a:cubicBezTo>
                  <a:cubicBezTo>
                    <a:pt x="163" y="611"/>
                    <a:pt x="164" y="611"/>
                    <a:pt x="164" y="611"/>
                  </a:cubicBezTo>
                  <a:cubicBezTo>
                    <a:pt x="167" y="614"/>
                    <a:pt x="170" y="616"/>
                    <a:pt x="173" y="619"/>
                  </a:cubicBezTo>
                  <a:cubicBezTo>
                    <a:pt x="174" y="619"/>
                    <a:pt x="174" y="619"/>
                    <a:pt x="173" y="620"/>
                  </a:cubicBezTo>
                  <a:cubicBezTo>
                    <a:pt x="173" y="620"/>
                    <a:pt x="173" y="620"/>
                    <a:pt x="173" y="620"/>
                  </a:cubicBezTo>
                  <a:cubicBezTo>
                    <a:pt x="172" y="620"/>
                    <a:pt x="172" y="620"/>
                    <a:pt x="172" y="620"/>
                  </a:cubicBezTo>
                  <a:close/>
                  <a:moveTo>
                    <a:pt x="154" y="604"/>
                  </a:moveTo>
                  <a:cubicBezTo>
                    <a:pt x="151" y="602"/>
                    <a:pt x="148" y="599"/>
                    <a:pt x="145" y="596"/>
                  </a:cubicBezTo>
                  <a:cubicBezTo>
                    <a:pt x="145" y="596"/>
                    <a:pt x="144" y="596"/>
                    <a:pt x="145" y="595"/>
                  </a:cubicBezTo>
                  <a:cubicBezTo>
                    <a:pt x="145" y="595"/>
                    <a:pt x="146" y="595"/>
                    <a:pt x="146" y="595"/>
                  </a:cubicBezTo>
                  <a:cubicBezTo>
                    <a:pt x="149" y="598"/>
                    <a:pt x="152" y="601"/>
                    <a:pt x="155" y="603"/>
                  </a:cubicBezTo>
                  <a:cubicBezTo>
                    <a:pt x="155" y="603"/>
                    <a:pt x="155" y="604"/>
                    <a:pt x="155" y="604"/>
                  </a:cubicBezTo>
                  <a:cubicBezTo>
                    <a:pt x="155" y="604"/>
                    <a:pt x="154" y="605"/>
                    <a:pt x="154" y="604"/>
                  </a:cubicBezTo>
                  <a:cubicBezTo>
                    <a:pt x="154" y="604"/>
                    <a:pt x="154" y="604"/>
                    <a:pt x="154" y="604"/>
                  </a:cubicBezTo>
                  <a:close/>
                  <a:moveTo>
                    <a:pt x="136" y="588"/>
                  </a:moveTo>
                  <a:cubicBezTo>
                    <a:pt x="133" y="585"/>
                    <a:pt x="130" y="583"/>
                    <a:pt x="127" y="580"/>
                  </a:cubicBezTo>
                  <a:cubicBezTo>
                    <a:pt x="127" y="579"/>
                    <a:pt x="127" y="579"/>
                    <a:pt x="127" y="579"/>
                  </a:cubicBezTo>
                  <a:cubicBezTo>
                    <a:pt x="127" y="578"/>
                    <a:pt x="128" y="578"/>
                    <a:pt x="128" y="579"/>
                  </a:cubicBezTo>
                  <a:cubicBezTo>
                    <a:pt x="131" y="581"/>
                    <a:pt x="134" y="584"/>
                    <a:pt x="137" y="587"/>
                  </a:cubicBezTo>
                  <a:cubicBezTo>
                    <a:pt x="137" y="587"/>
                    <a:pt x="137" y="588"/>
                    <a:pt x="137" y="588"/>
                  </a:cubicBezTo>
                  <a:cubicBezTo>
                    <a:pt x="137" y="588"/>
                    <a:pt x="136" y="588"/>
                    <a:pt x="136" y="588"/>
                  </a:cubicBezTo>
                  <a:cubicBezTo>
                    <a:pt x="136" y="588"/>
                    <a:pt x="136" y="588"/>
                    <a:pt x="136" y="588"/>
                  </a:cubicBezTo>
                  <a:close/>
                  <a:moveTo>
                    <a:pt x="184" y="613"/>
                  </a:moveTo>
                  <a:cubicBezTo>
                    <a:pt x="183" y="609"/>
                    <a:pt x="183" y="605"/>
                    <a:pt x="183" y="601"/>
                  </a:cubicBezTo>
                  <a:cubicBezTo>
                    <a:pt x="183" y="600"/>
                    <a:pt x="183" y="600"/>
                    <a:pt x="184" y="600"/>
                  </a:cubicBezTo>
                  <a:cubicBezTo>
                    <a:pt x="184" y="600"/>
                    <a:pt x="184" y="600"/>
                    <a:pt x="184" y="601"/>
                  </a:cubicBezTo>
                  <a:cubicBezTo>
                    <a:pt x="185" y="605"/>
                    <a:pt x="185" y="609"/>
                    <a:pt x="185" y="613"/>
                  </a:cubicBezTo>
                  <a:cubicBezTo>
                    <a:pt x="185" y="613"/>
                    <a:pt x="185" y="613"/>
                    <a:pt x="185" y="614"/>
                  </a:cubicBezTo>
                  <a:cubicBezTo>
                    <a:pt x="184" y="614"/>
                    <a:pt x="184" y="613"/>
                    <a:pt x="184" y="613"/>
                  </a:cubicBezTo>
                  <a:cubicBezTo>
                    <a:pt x="184" y="613"/>
                    <a:pt x="184" y="613"/>
                    <a:pt x="184" y="613"/>
                  </a:cubicBezTo>
                  <a:close/>
                  <a:moveTo>
                    <a:pt x="119" y="571"/>
                  </a:moveTo>
                  <a:cubicBezTo>
                    <a:pt x="116" y="568"/>
                    <a:pt x="113" y="565"/>
                    <a:pt x="110" y="563"/>
                  </a:cubicBezTo>
                  <a:cubicBezTo>
                    <a:pt x="110" y="562"/>
                    <a:pt x="110" y="562"/>
                    <a:pt x="110" y="561"/>
                  </a:cubicBezTo>
                  <a:cubicBezTo>
                    <a:pt x="111" y="561"/>
                    <a:pt x="111" y="561"/>
                    <a:pt x="111" y="562"/>
                  </a:cubicBezTo>
                  <a:cubicBezTo>
                    <a:pt x="114" y="564"/>
                    <a:pt x="117" y="567"/>
                    <a:pt x="120" y="570"/>
                  </a:cubicBezTo>
                  <a:cubicBezTo>
                    <a:pt x="120" y="570"/>
                    <a:pt x="120" y="571"/>
                    <a:pt x="120" y="571"/>
                  </a:cubicBezTo>
                  <a:cubicBezTo>
                    <a:pt x="119" y="571"/>
                    <a:pt x="119" y="572"/>
                    <a:pt x="119" y="571"/>
                  </a:cubicBezTo>
                  <a:cubicBezTo>
                    <a:pt x="119" y="571"/>
                    <a:pt x="119" y="571"/>
                    <a:pt x="119" y="571"/>
                  </a:cubicBezTo>
                  <a:close/>
                  <a:moveTo>
                    <a:pt x="102" y="554"/>
                  </a:moveTo>
                  <a:cubicBezTo>
                    <a:pt x="99" y="551"/>
                    <a:pt x="96" y="548"/>
                    <a:pt x="94" y="545"/>
                  </a:cubicBezTo>
                  <a:cubicBezTo>
                    <a:pt x="94" y="544"/>
                    <a:pt x="94" y="544"/>
                    <a:pt x="94" y="544"/>
                  </a:cubicBezTo>
                  <a:cubicBezTo>
                    <a:pt x="94" y="543"/>
                    <a:pt x="95" y="543"/>
                    <a:pt x="95" y="544"/>
                  </a:cubicBezTo>
                  <a:cubicBezTo>
                    <a:pt x="98" y="547"/>
                    <a:pt x="100" y="550"/>
                    <a:pt x="103" y="553"/>
                  </a:cubicBezTo>
                  <a:cubicBezTo>
                    <a:pt x="103" y="553"/>
                    <a:pt x="103" y="553"/>
                    <a:pt x="103" y="554"/>
                  </a:cubicBezTo>
                  <a:cubicBezTo>
                    <a:pt x="103" y="554"/>
                    <a:pt x="102" y="554"/>
                    <a:pt x="102" y="554"/>
                  </a:cubicBezTo>
                  <a:cubicBezTo>
                    <a:pt x="102" y="554"/>
                    <a:pt x="102" y="554"/>
                    <a:pt x="102" y="554"/>
                  </a:cubicBezTo>
                  <a:close/>
                  <a:moveTo>
                    <a:pt x="86" y="536"/>
                  </a:moveTo>
                  <a:cubicBezTo>
                    <a:pt x="83" y="532"/>
                    <a:pt x="81" y="529"/>
                    <a:pt x="78" y="526"/>
                  </a:cubicBezTo>
                  <a:cubicBezTo>
                    <a:pt x="78" y="526"/>
                    <a:pt x="78" y="525"/>
                    <a:pt x="79" y="525"/>
                  </a:cubicBezTo>
                  <a:cubicBezTo>
                    <a:pt x="79" y="525"/>
                    <a:pt x="79" y="525"/>
                    <a:pt x="80" y="525"/>
                  </a:cubicBezTo>
                  <a:cubicBezTo>
                    <a:pt x="82" y="528"/>
                    <a:pt x="85" y="531"/>
                    <a:pt x="87" y="535"/>
                  </a:cubicBezTo>
                  <a:cubicBezTo>
                    <a:pt x="87" y="535"/>
                    <a:pt x="87" y="535"/>
                    <a:pt x="87" y="536"/>
                  </a:cubicBezTo>
                  <a:cubicBezTo>
                    <a:pt x="87" y="536"/>
                    <a:pt x="86" y="536"/>
                    <a:pt x="86" y="536"/>
                  </a:cubicBezTo>
                  <a:cubicBezTo>
                    <a:pt x="86" y="536"/>
                    <a:pt x="86" y="536"/>
                    <a:pt x="86" y="536"/>
                  </a:cubicBezTo>
                  <a:close/>
                  <a:moveTo>
                    <a:pt x="183" y="589"/>
                  </a:moveTo>
                  <a:cubicBezTo>
                    <a:pt x="183" y="585"/>
                    <a:pt x="183" y="581"/>
                    <a:pt x="183" y="577"/>
                  </a:cubicBezTo>
                  <a:cubicBezTo>
                    <a:pt x="183" y="576"/>
                    <a:pt x="184" y="576"/>
                    <a:pt x="184" y="576"/>
                  </a:cubicBezTo>
                  <a:cubicBezTo>
                    <a:pt x="185" y="576"/>
                    <a:pt x="185" y="576"/>
                    <a:pt x="185" y="577"/>
                  </a:cubicBezTo>
                  <a:cubicBezTo>
                    <a:pt x="184" y="581"/>
                    <a:pt x="184" y="585"/>
                    <a:pt x="184" y="589"/>
                  </a:cubicBezTo>
                  <a:cubicBezTo>
                    <a:pt x="184" y="589"/>
                    <a:pt x="184" y="589"/>
                    <a:pt x="183" y="589"/>
                  </a:cubicBezTo>
                  <a:cubicBezTo>
                    <a:pt x="183" y="589"/>
                    <a:pt x="183" y="589"/>
                    <a:pt x="183" y="589"/>
                  </a:cubicBezTo>
                  <a:cubicBezTo>
                    <a:pt x="183" y="589"/>
                    <a:pt x="183" y="589"/>
                    <a:pt x="183" y="589"/>
                  </a:cubicBezTo>
                  <a:close/>
                  <a:moveTo>
                    <a:pt x="71" y="517"/>
                  </a:moveTo>
                  <a:cubicBezTo>
                    <a:pt x="69" y="513"/>
                    <a:pt x="66" y="510"/>
                    <a:pt x="64" y="507"/>
                  </a:cubicBezTo>
                  <a:cubicBezTo>
                    <a:pt x="64" y="506"/>
                    <a:pt x="64" y="506"/>
                    <a:pt x="64" y="506"/>
                  </a:cubicBezTo>
                  <a:cubicBezTo>
                    <a:pt x="65" y="505"/>
                    <a:pt x="65" y="505"/>
                    <a:pt x="65" y="506"/>
                  </a:cubicBezTo>
                  <a:cubicBezTo>
                    <a:pt x="67" y="509"/>
                    <a:pt x="70" y="512"/>
                    <a:pt x="72" y="516"/>
                  </a:cubicBezTo>
                  <a:cubicBezTo>
                    <a:pt x="73" y="516"/>
                    <a:pt x="72" y="516"/>
                    <a:pt x="72" y="517"/>
                  </a:cubicBezTo>
                  <a:cubicBezTo>
                    <a:pt x="72" y="517"/>
                    <a:pt x="72" y="517"/>
                    <a:pt x="71" y="517"/>
                  </a:cubicBezTo>
                  <a:cubicBezTo>
                    <a:pt x="71" y="517"/>
                    <a:pt x="71" y="517"/>
                    <a:pt x="71" y="517"/>
                  </a:cubicBezTo>
                  <a:close/>
                  <a:moveTo>
                    <a:pt x="58" y="496"/>
                  </a:moveTo>
                  <a:cubicBezTo>
                    <a:pt x="57" y="495"/>
                    <a:pt x="57" y="495"/>
                    <a:pt x="56" y="494"/>
                  </a:cubicBezTo>
                  <a:cubicBezTo>
                    <a:pt x="55" y="491"/>
                    <a:pt x="53" y="488"/>
                    <a:pt x="52" y="486"/>
                  </a:cubicBezTo>
                  <a:cubicBezTo>
                    <a:pt x="52" y="485"/>
                    <a:pt x="52" y="485"/>
                    <a:pt x="52" y="485"/>
                  </a:cubicBezTo>
                  <a:cubicBezTo>
                    <a:pt x="53" y="484"/>
                    <a:pt x="53" y="485"/>
                    <a:pt x="53" y="485"/>
                  </a:cubicBezTo>
                  <a:cubicBezTo>
                    <a:pt x="55" y="488"/>
                    <a:pt x="56" y="490"/>
                    <a:pt x="58" y="493"/>
                  </a:cubicBezTo>
                  <a:cubicBezTo>
                    <a:pt x="58" y="494"/>
                    <a:pt x="58" y="495"/>
                    <a:pt x="59" y="496"/>
                  </a:cubicBezTo>
                  <a:cubicBezTo>
                    <a:pt x="59" y="496"/>
                    <a:pt x="59" y="496"/>
                    <a:pt x="59" y="497"/>
                  </a:cubicBezTo>
                  <a:cubicBezTo>
                    <a:pt x="58" y="497"/>
                    <a:pt x="58" y="497"/>
                    <a:pt x="58" y="497"/>
                  </a:cubicBezTo>
                  <a:cubicBezTo>
                    <a:pt x="58" y="497"/>
                    <a:pt x="58" y="496"/>
                    <a:pt x="58" y="496"/>
                  </a:cubicBezTo>
                  <a:close/>
                  <a:moveTo>
                    <a:pt x="185" y="565"/>
                  </a:moveTo>
                  <a:cubicBezTo>
                    <a:pt x="186" y="561"/>
                    <a:pt x="186" y="557"/>
                    <a:pt x="187" y="553"/>
                  </a:cubicBezTo>
                  <a:cubicBezTo>
                    <a:pt x="187" y="552"/>
                    <a:pt x="188" y="552"/>
                    <a:pt x="188" y="552"/>
                  </a:cubicBezTo>
                  <a:cubicBezTo>
                    <a:pt x="189" y="552"/>
                    <a:pt x="189" y="553"/>
                    <a:pt x="189" y="553"/>
                  </a:cubicBezTo>
                  <a:cubicBezTo>
                    <a:pt x="188" y="557"/>
                    <a:pt x="187" y="561"/>
                    <a:pt x="186" y="565"/>
                  </a:cubicBezTo>
                  <a:cubicBezTo>
                    <a:pt x="186" y="565"/>
                    <a:pt x="186" y="565"/>
                    <a:pt x="186" y="565"/>
                  </a:cubicBezTo>
                  <a:cubicBezTo>
                    <a:pt x="185" y="565"/>
                    <a:pt x="185" y="565"/>
                    <a:pt x="185" y="565"/>
                  </a:cubicBezTo>
                  <a:cubicBezTo>
                    <a:pt x="185" y="565"/>
                    <a:pt x="185" y="565"/>
                    <a:pt x="185" y="565"/>
                  </a:cubicBezTo>
                  <a:close/>
                  <a:moveTo>
                    <a:pt x="46" y="475"/>
                  </a:moveTo>
                  <a:cubicBezTo>
                    <a:pt x="45" y="471"/>
                    <a:pt x="43" y="468"/>
                    <a:pt x="41" y="464"/>
                  </a:cubicBezTo>
                  <a:cubicBezTo>
                    <a:pt x="41" y="464"/>
                    <a:pt x="41" y="463"/>
                    <a:pt x="41" y="463"/>
                  </a:cubicBezTo>
                  <a:cubicBezTo>
                    <a:pt x="42" y="463"/>
                    <a:pt x="42" y="463"/>
                    <a:pt x="42" y="463"/>
                  </a:cubicBezTo>
                  <a:cubicBezTo>
                    <a:pt x="44" y="467"/>
                    <a:pt x="46" y="471"/>
                    <a:pt x="48" y="474"/>
                  </a:cubicBezTo>
                  <a:cubicBezTo>
                    <a:pt x="48" y="475"/>
                    <a:pt x="48" y="475"/>
                    <a:pt x="47" y="475"/>
                  </a:cubicBezTo>
                  <a:cubicBezTo>
                    <a:pt x="47" y="475"/>
                    <a:pt x="47" y="475"/>
                    <a:pt x="47" y="475"/>
                  </a:cubicBezTo>
                  <a:cubicBezTo>
                    <a:pt x="47" y="475"/>
                    <a:pt x="46" y="475"/>
                    <a:pt x="46" y="475"/>
                  </a:cubicBezTo>
                  <a:close/>
                  <a:moveTo>
                    <a:pt x="191" y="541"/>
                  </a:moveTo>
                  <a:cubicBezTo>
                    <a:pt x="192" y="537"/>
                    <a:pt x="193" y="533"/>
                    <a:pt x="195" y="530"/>
                  </a:cubicBezTo>
                  <a:cubicBezTo>
                    <a:pt x="195" y="529"/>
                    <a:pt x="195" y="529"/>
                    <a:pt x="196" y="529"/>
                  </a:cubicBezTo>
                  <a:cubicBezTo>
                    <a:pt x="196" y="529"/>
                    <a:pt x="196" y="530"/>
                    <a:pt x="196" y="530"/>
                  </a:cubicBezTo>
                  <a:cubicBezTo>
                    <a:pt x="195" y="534"/>
                    <a:pt x="193" y="538"/>
                    <a:pt x="192" y="541"/>
                  </a:cubicBezTo>
                  <a:cubicBezTo>
                    <a:pt x="192" y="542"/>
                    <a:pt x="191" y="542"/>
                    <a:pt x="191" y="542"/>
                  </a:cubicBezTo>
                  <a:cubicBezTo>
                    <a:pt x="191" y="542"/>
                    <a:pt x="191" y="542"/>
                    <a:pt x="191" y="542"/>
                  </a:cubicBezTo>
                  <a:cubicBezTo>
                    <a:pt x="191" y="542"/>
                    <a:pt x="190" y="541"/>
                    <a:pt x="191" y="541"/>
                  </a:cubicBezTo>
                  <a:close/>
                  <a:moveTo>
                    <a:pt x="36" y="453"/>
                  </a:moveTo>
                  <a:cubicBezTo>
                    <a:pt x="35" y="449"/>
                    <a:pt x="33" y="446"/>
                    <a:pt x="31" y="442"/>
                  </a:cubicBezTo>
                  <a:cubicBezTo>
                    <a:pt x="31" y="442"/>
                    <a:pt x="31" y="441"/>
                    <a:pt x="32" y="441"/>
                  </a:cubicBezTo>
                  <a:cubicBezTo>
                    <a:pt x="32" y="441"/>
                    <a:pt x="33" y="441"/>
                    <a:pt x="33" y="441"/>
                  </a:cubicBezTo>
                  <a:cubicBezTo>
                    <a:pt x="34" y="445"/>
                    <a:pt x="36" y="449"/>
                    <a:pt x="38" y="452"/>
                  </a:cubicBezTo>
                  <a:cubicBezTo>
                    <a:pt x="38" y="453"/>
                    <a:pt x="37" y="453"/>
                    <a:pt x="37" y="453"/>
                  </a:cubicBezTo>
                  <a:cubicBezTo>
                    <a:pt x="37" y="454"/>
                    <a:pt x="37" y="454"/>
                    <a:pt x="36" y="453"/>
                  </a:cubicBezTo>
                  <a:cubicBezTo>
                    <a:pt x="36" y="453"/>
                    <a:pt x="36" y="453"/>
                    <a:pt x="36" y="453"/>
                  </a:cubicBezTo>
                  <a:close/>
                  <a:moveTo>
                    <a:pt x="27" y="431"/>
                  </a:moveTo>
                  <a:cubicBezTo>
                    <a:pt x="26" y="427"/>
                    <a:pt x="24" y="423"/>
                    <a:pt x="23" y="419"/>
                  </a:cubicBezTo>
                  <a:cubicBezTo>
                    <a:pt x="23" y="419"/>
                    <a:pt x="23" y="418"/>
                    <a:pt x="23" y="418"/>
                  </a:cubicBezTo>
                  <a:cubicBezTo>
                    <a:pt x="24" y="418"/>
                    <a:pt x="24" y="418"/>
                    <a:pt x="24" y="419"/>
                  </a:cubicBezTo>
                  <a:cubicBezTo>
                    <a:pt x="26" y="423"/>
                    <a:pt x="27" y="426"/>
                    <a:pt x="28" y="430"/>
                  </a:cubicBezTo>
                  <a:cubicBezTo>
                    <a:pt x="29" y="430"/>
                    <a:pt x="28" y="431"/>
                    <a:pt x="28" y="431"/>
                  </a:cubicBezTo>
                  <a:cubicBezTo>
                    <a:pt x="28" y="431"/>
                    <a:pt x="28" y="431"/>
                    <a:pt x="27" y="431"/>
                  </a:cubicBezTo>
                  <a:cubicBezTo>
                    <a:pt x="27" y="431"/>
                    <a:pt x="27" y="431"/>
                    <a:pt x="27" y="431"/>
                  </a:cubicBezTo>
                  <a:close/>
                  <a:moveTo>
                    <a:pt x="199" y="518"/>
                  </a:moveTo>
                  <a:cubicBezTo>
                    <a:pt x="201" y="515"/>
                    <a:pt x="203" y="511"/>
                    <a:pt x="205" y="508"/>
                  </a:cubicBezTo>
                  <a:cubicBezTo>
                    <a:pt x="205" y="507"/>
                    <a:pt x="205" y="507"/>
                    <a:pt x="206" y="507"/>
                  </a:cubicBezTo>
                  <a:cubicBezTo>
                    <a:pt x="206" y="507"/>
                    <a:pt x="206" y="507"/>
                    <a:pt x="206" y="507"/>
                  </a:cubicBezTo>
                  <a:cubicBezTo>
                    <a:pt x="206" y="507"/>
                    <a:pt x="206" y="508"/>
                    <a:pt x="206" y="508"/>
                  </a:cubicBezTo>
                  <a:cubicBezTo>
                    <a:pt x="204" y="512"/>
                    <a:pt x="202" y="515"/>
                    <a:pt x="201" y="519"/>
                  </a:cubicBezTo>
                  <a:cubicBezTo>
                    <a:pt x="201" y="519"/>
                    <a:pt x="200" y="520"/>
                    <a:pt x="200" y="519"/>
                  </a:cubicBezTo>
                  <a:cubicBezTo>
                    <a:pt x="200" y="519"/>
                    <a:pt x="200" y="519"/>
                    <a:pt x="200" y="519"/>
                  </a:cubicBezTo>
                  <a:cubicBezTo>
                    <a:pt x="199" y="519"/>
                    <a:pt x="199" y="519"/>
                    <a:pt x="199" y="518"/>
                  </a:cubicBezTo>
                  <a:close/>
                  <a:moveTo>
                    <a:pt x="19" y="408"/>
                  </a:moveTo>
                  <a:cubicBezTo>
                    <a:pt x="18" y="404"/>
                    <a:pt x="17" y="400"/>
                    <a:pt x="16" y="396"/>
                  </a:cubicBezTo>
                  <a:cubicBezTo>
                    <a:pt x="16" y="396"/>
                    <a:pt x="16" y="395"/>
                    <a:pt x="16" y="395"/>
                  </a:cubicBezTo>
                  <a:cubicBezTo>
                    <a:pt x="17" y="395"/>
                    <a:pt x="17" y="395"/>
                    <a:pt x="17" y="396"/>
                  </a:cubicBezTo>
                  <a:cubicBezTo>
                    <a:pt x="18" y="400"/>
                    <a:pt x="19" y="403"/>
                    <a:pt x="21" y="407"/>
                  </a:cubicBezTo>
                  <a:cubicBezTo>
                    <a:pt x="21" y="408"/>
                    <a:pt x="20" y="408"/>
                    <a:pt x="20" y="408"/>
                  </a:cubicBezTo>
                  <a:cubicBezTo>
                    <a:pt x="20" y="408"/>
                    <a:pt x="20" y="408"/>
                    <a:pt x="19" y="408"/>
                  </a:cubicBezTo>
                  <a:cubicBezTo>
                    <a:pt x="19" y="408"/>
                    <a:pt x="19" y="408"/>
                    <a:pt x="19" y="408"/>
                  </a:cubicBezTo>
                  <a:close/>
                  <a:moveTo>
                    <a:pt x="211" y="498"/>
                  </a:moveTo>
                  <a:cubicBezTo>
                    <a:pt x="211" y="498"/>
                    <a:pt x="211" y="497"/>
                    <a:pt x="211" y="497"/>
                  </a:cubicBezTo>
                  <a:cubicBezTo>
                    <a:pt x="213" y="494"/>
                    <a:pt x="215" y="490"/>
                    <a:pt x="217" y="487"/>
                  </a:cubicBezTo>
                  <a:cubicBezTo>
                    <a:pt x="218" y="487"/>
                    <a:pt x="218" y="487"/>
                    <a:pt x="219" y="487"/>
                  </a:cubicBezTo>
                  <a:cubicBezTo>
                    <a:pt x="219" y="487"/>
                    <a:pt x="219" y="487"/>
                    <a:pt x="219" y="488"/>
                  </a:cubicBezTo>
                  <a:cubicBezTo>
                    <a:pt x="216" y="491"/>
                    <a:pt x="214" y="495"/>
                    <a:pt x="212" y="498"/>
                  </a:cubicBezTo>
                  <a:cubicBezTo>
                    <a:pt x="212" y="498"/>
                    <a:pt x="211" y="498"/>
                    <a:pt x="211" y="498"/>
                  </a:cubicBezTo>
                  <a:cubicBezTo>
                    <a:pt x="211" y="498"/>
                    <a:pt x="211" y="498"/>
                    <a:pt x="211" y="498"/>
                  </a:cubicBezTo>
                  <a:close/>
                  <a:moveTo>
                    <a:pt x="12" y="385"/>
                  </a:moveTo>
                  <a:cubicBezTo>
                    <a:pt x="11" y="381"/>
                    <a:pt x="11" y="377"/>
                    <a:pt x="10" y="373"/>
                  </a:cubicBezTo>
                  <a:cubicBezTo>
                    <a:pt x="10" y="372"/>
                    <a:pt x="10" y="372"/>
                    <a:pt x="10" y="372"/>
                  </a:cubicBezTo>
                  <a:cubicBezTo>
                    <a:pt x="11" y="372"/>
                    <a:pt x="11" y="372"/>
                    <a:pt x="11" y="372"/>
                  </a:cubicBezTo>
                  <a:cubicBezTo>
                    <a:pt x="12" y="376"/>
                    <a:pt x="13" y="380"/>
                    <a:pt x="14" y="384"/>
                  </a:cubicBezTo>
                  <a:cubicBezTo>
                    <a:pt x="14" y="385"/>
                    <a:pt x="14" y="385"/>
                    <a:pt x="13" y="385"/>
                  </a:cubicBezTo>
                  <a:cubicBezTo>
                    <a:pt x="13" y="385"/>
                    <a:pt x="13" y="385"/>
                    <a:pt x="13" y="385"/>
                  </a:cubicBezTo>
                  <a:cubicBezTo>
                    <a:pt x="13" y="385"/>
                    <a:pt x="13" y="385"/>
                    <a:pt x="12" y="385"/>
                  </a:cubicBezTo>
                  <a:close/>
                  <a:moveTo>
                    <a:pt x="7" y="361"/>
                  </a:moveTo>
                  <a:cubicBezTo>
                    <a:pt x="6" y="357"/>
                    <a:pt x="6" y="353"/>
                    <a:pt x="5" y="349"/>
                  </a:cubicBezTo>
                  <a:cubicBezTo>
                    <a:pt x="5" y="349"/>
                    <a:pt x="5" y="348"/>
                    <a:pt x="6" y="348"/>
                  </a:cubicBezTo>
                  <a:cubicBezTo>
                    <a:pt x="6" y="348"/>
                    <a:pt x="7" y="348"/>
                    <a:pt x="7" y="349"/>
                  </a:cubicBezTo>
                  <a:cubicBezTo>
                    <a:pt x="7" y="353"/>
                    <a:pt x="8" y="357"/>
                    <a:pt x="9" y="361"/>
                  </a:cubicBezTo>
                  <a:cubicBezTo>
                    <a:pt x="9" y="361"/>
                    <a:pt x="9" y="361"/>
                    <a:pt x="8" y="362"/>
                  </a:cubicBezTo>
                  <a:cubicBezTo>
                    <a:pt x="8" y="362"/>
                    <a:pt x="8" y="362"/>
                    <a:pt x="8" y="361"/>
                  </a:cubicBezTo>
                  <a:cubicBezTo>
                    <a:pt x="7" y="361"/>
                    <a:pt x="7" y="361"/>
                    <a:pt x="7" y="361"/>
                  </a:cubicBezTo>
                  <a:close/>
                  <a:moveTo>
                    <a:pt x="225" y="478"/>
                  </a:moveTo>
                  <a:cubicBezTo>
                    <a:pt x="224" y="478"/>
                    <a:pt x="224" y="478"/>
                    <a:pt x="225" y="477"/>
                  </a:cubicBezTo>
                  <a:cubicBezTo>
                    <a:pt x="227" y="474"/>
                    <a:pt x="230" y="471"/>
                    <a:pt x="232" y="468"/>
                  </a:cubicBezTo>
                  <a:cubicBezTo>
                    <a:pt x="233" y="468"/>
                    <a:pt x="233" y="467"/>
                    <a:pt x="233" y="468"/>
                  </a:cubicBezTo>
                  <a:cubicBezTo>
                    <a:pt x="234" y="468"/>
                    <a:pt x="234" y="468"/>
                    <a:pt x="233" y="469"/>
                  </a:cubicBezTo>
                  <a:cubicBezTo>
                    <a:pt x="231" y="472"/>
                    <a:pt x="228" y="475"/>
                    <a:pt x="226" y="478"/>
                  </a:cubicBezTo>
                  <a:cubicBezTo>
                    <a:pt x="226" y="478"/>
                    <a:pt x="225" y="479"/>
                    <a:pt x="225" y="478"/>
                  </a:cubicBezTo>
                  <a:cubicBezTo>
                    <a:pt x="225" y="478"/>
                    <a:pt x="225" y="478"/>
                    <a:pt x="225" y="478"/>
                  </a:cubicBezTo>
                  <a:close/>
                  <a:moveTo>
                    <a:pt x="3" y="337"/>
                  </a:moveTo>
                  <a:cubicBezTo>
                    <a:pt x="3" y="333"/>
                    <a:pt x="2" y="329"/>
                    <a:pt x="2" y="325"/>
                  </a:cubicBezTo>
                  <a:cubicBezTo>
                    <a:pt x="2" y="325"/>
                    <a:pt x="2" y="324"/>
                    <a:pt x="3" y="324"/>
                  </a:cubicBezTo>
                  <a:cubicBezTo>
                    <a:pt x="3" y="324"/>
                    <a:pt x="3" y="324"/>
                    <a:pt x="3" y="325"/>
                  </a:cubicBezTo>
                  <a:cubicBezTo>
                    <a:pt x="4" y="329"/>
                    <a:pt x="4" y="333"/>
                    <a:pt x="5" y="337"/>
                  </a:cubicBezTo>
                  <a:cubicBezTo>
                    <a:pt x="5" y="337"/>
                    <a:pt x="5" y="338"/>
                    <a:pt x="4" y="338"/>
                  </a:cubicBezTo>
                  <a:cubicBezTo>
                    <a:pt x="4" y="338"/>
                    <a:pt x="4" y="338"/>
                    <a:pt x="4" y="338"/>
                  </a:cubicBezTo>
                  <a:cubicBezTo>
                    <a:pt x="4" y="338"/>
                    <a:pt x="3" y="337"/>
                    <a:pt x="3" y="337"/>
                  </a:cubicBezTo>
                  <a:close/>
                  <a:moveTo>
                    <a:pt x="240" y="460"/>
                  </a:moveTo>
                  <a:cubicBezTo>
                    <a:pt x="240" y="460"/>
                    <a:pt x="240" y="459"/>
                    <a:pt x="240" y="459"/>
                  </a:cubicBezTo>
                  <a:cubicBezTo>
                    <a:pt x="243" y="456"/>
                    <a:pt x="246" y="453"/>
                    <a:pt x="249" y="450"/>
                  </a:cubicBezTo>
                  <a:cubicBezTo>
                    <a:pt x="249" y="450"/>
                    <a:pt x="250" y="450"/>
                    <a:pt x="250" y="450"/>
                  </a:cubicBezTo>
                  <a:cubicBezTo>
                    <a:pt x="250" y="450"/>
                    <a:pt x="250" y="451"/>
                    <a:pt x="250" y="451"/>
                  </a:cubicBezTo>
                  <a:cubicBezTo>
                    <a:pt x="247" y="454"/>
                    <a:pt x="244" y="457"/>
                    <a:pt x="241" y="460"/>
                  </a:cubicBezTo>
                  <a:cubicBezTo>
                    <a:pt x="241" y="460"/>
                    <a:pt x="241" y="460"/>
                    <a:pt x="241" y="460"/>
                  </a:cubicBezTo>
                  <a:cubicBezTo>
                    <a:pt x="240" y="460"/>
                    <a:pt x="240" y="460"/>
                    <a:pt x="240" y="460"/>
                  </a:cubicBezTo>
                  <a:close/>
                  <a:moveTo>
                    <a:pt x="1" y="313"/>
                  </a:moveTo>
                  <a:cubicBezTo>
                    <a:pt x="1" y="309"/>
                    <a:pt x="0" y="305"/>
                    <a:pt x="0" y="301"/>
                  </a:cubicBezTo>
                  <a:cubicBezTo>
                    <a:pt x="0" y="301"/>
                    <a:pt x="1" y="300"/>
                    <a:pt x="1" y="300"/>
                  </a:cubicBezTo>
                  <a:cubicBezTo>
                    <a:pt x="1" y="300"/>
                    <a:pt x="2" y="300"/>
                    <a:pt x="2" y="301"/>
                  </a:cubicBezTo>
                  <a:cubicBezTo>
                    <a:pt x="2" y="305"/>
                    <a:pt x="2" y="309"/>
                    <a:pt x="2" y="313"/>
                  </a:cubicBezTo>
                  <a:cubicBezTo>
                    <a:pt x="2" y="313"/>
                    <a:pt x="2" y="314"/>
                    <a:pt x="2" y="314"/>
                  </a:cubicBezTo>
                  <a:cubicBezTo>
                    <a:pt x="2" y="314"/>
                    <a:pt x="1" y="314"/>
                    <a:pt x="1" y="314"/>
                  </a:cubicBezTo>
                  <a:cubicBezTo>
                    <a:pt x="1" y="314"/>
                    <a:pt x="1" y="313"/>
                    <a:pt x="1" y="313"/>
                  </a:cubicBezTo>
                  <a:close/>
                  <a:moveTo>
                    <a:pt x="257" y="443"/>
                  </a:moveTo>
                  <a:cubicBezTo>
                    <a:pt x="257" y="443"/>
                    <a:pt x="257" y="442"/>
                    <a:pt x="258" y="442"/>
                  </a:cubicBezTo>
                  <a:cubicBezTo>
                    <a:pt x="260" y="439"/>
                    <a:pt x="264" y="436"/>
                    <a:pt x="267" y="434"/>
                  </a:cubicBezTo>
                  <a:cubicBezTo>
                    <a:pt x="267" y="434"/>
                    <a:pt x="267" y="434"/>
                    <a:pt x="268" y="434"/>
                  </a:cubicBezTo>
                  <a:cubicBezTo>
                    <a:pt x="268" y="434"/>
                    <a:pt x="268" y="435"/>
                    <a:pt x="268" y="435"/>
                  </a:cubicBezTo>
                  <a:cubicBezTo>
                    <a:pt x="265" y="438"/>
                    <a:pt x="261" y="440"/>
                    <a:pt x="259" y="443"/>
                  </a:cubicBezTo>
                  <a:cubicBezTo>
                    <a:pt x="258" y="443"/>
                    <a:pt x="258" y="443"/>
                    <a:pt x="258" y="443"/>
                  </a:cubicBezTo>
                  <a:cubicBezTo>
                    <a:pt x="258" y="443"/>
                    <a:pt x="258" y="443"/>
                    <a:pt x="257" y="443"/>
                  </a:cubicBezTo>
                  <a:close/>
                  <a:moveTo>
                    <a:pt x="0" y="289"/>
                  </a:moveTo>
                  <a:cubicBezTo>
                    <a:pt x="0" y="285"/>
                    <a:pt x="0" y="281"/>
                    <a:pt x="0" y="277"/>
                  </a:cubicBezTo>
                  <a:cubicBezTo>
                    <a:pt x="0" y="276"/>
                    <a:pt x="1" y="276"/>
                    <a:pt x="1" y="276"/>
                  </a:cubicBezTo>
                  <a:cubicBezTo>
                    <a:pt x="1" y="276"/>
                    <a:pt x="2" y="276"/>
                    <a:pt x="2" y="277"/>
                  </a:cubicBezTo>
                  <a:cubicBezTo>
                    <a:pt x="2" y="281"/>
                    <a:pt x="2" y="285"/>
                    <a:pt x="2" y="289"/>
                  </a:cubicBezTo>
                  <a:cubicBezTo>
                    <a:pt x="2" y="289"/>
                    <a:pt x="1" y="290"/>
                    <a:pt x="1" y="290"/>
                  </a:cubicBezTo>
                  <a:cubicBezTo>
                    <a:pt x="1" y="290"/>
                    <a:pt x="1" y="290"/>
                    <a:pt x="0" y="289"/>
                  </a:cubicBezTo>
                  <a:cubicBezTo>
                    <a:pt x="0" y="289"/>
                    <a:pt x="0" y="289"/>
                    <a:pt x="0" y="289"/>
                  </a:cubicBezTo>
                  <a:close/>
                  <a:moveTo>
                    <a:pt x="276" y="427"/>
                  </a:moveTo>
                  <a:cubicBezTo>
                    <a:pt x="276" y="427"/>
                    <a:pt x="276" y="426"/>
                    <a:pt x="276" y="426"/>
                  </a:cubicBezTo>
                  <a:cubicBezTo>
                    <a:pt x="279" y="424"/>
                    <a:pt x="282" y="421"/>
                    <a:pt x="286" y="419"/>
                  </a:cubicBezTo>
                  <a:cubicBezTo>
                    <a:pt x="286" y="419"/>
                    <a:pt x="286" y="419"/>
                    <a:pt x="287" y="419"/>
                  </a:cubicBezTo>
                  <a:cubicBezTo>
                    <a:pt x="287" y="419"/>
                    <a:pt x="287" y="420"/>
                    <a:pt x="286" y="420"/>
                  </a:cubicBezTo>
                  <a:cubicBezTo>
                    <a:pt x="283" y="422"/>
                    <a:pt x="280" y="425"/>
                    <a:pt x="277" y="427"/>
                  </a:cubicBezTo>
                  <a:cubicBezTo>
                    <a:pt x="277" y="428"/>
                    <a:pt x="276" y="428"/>
                    <a:pt x="276" y="427"/>
                  </a:cubicBezTo>
                  <a:cubicBezTo>
                    <a:pt x="276" y="427"/>
                    <a:pt x="276" y="427"/>
                    <a:pt x="276" y="427"/>
                  </a:cubicBezTo>
                  <a:close/>
                  <a:moveTo>
                    <a:pt x="1" y="265"/>
                  </a:moveTo>
                  <a:cubicBezTo>
                    <a:pt x="1" y="261"/>
                    <a:pt x="2" y="257"/>
                    <a:pt x="2" y="253"/>
                  </a:cubicBezTo>
                  <a:cubicBezTo>
                    <a:pt x="2" y="252"/>
                    <a:pt x="2" y="252"/>
                    <a:pt x="3" y="252"/>
                  </a:cubicBezTo>
                  <a:cubicBezTo>
                    <a:pt x="3" y="252"/>
                    <a:pt x="3" y="252"/>
                    <a:pt x="3" y="253"/>
                  </a:cubicBezTo>
                  <a:cubicBezTo>
                    <a:pt x="3" y="257"/>
                    <a:pt x="3" y="261"/>
                    <a:pt x="2" y="265"/>
                  </a:cubicBezTo>
                  <a:cubicBezTo>
                    <a:pt x="2" y="265"/>
                    <a:pt x="2" y="265"/>
                    <a:pt x="2" y="265"/>
                  </a:cubicBezTo>
                  <a:cubicBezTo>
                    <a:pt x="1" y="265"/>
                    <a:pt x="1" y="265"/>
                    <a:pt x="1" y="265"/>
                  </a:cubicBezTo>
                  <a:cubicBezTo>
                    <a:pt x="1" y="265"/>
                    <a:pt x="1" y="265"/>
                    <a:pt x="1" y="265"/>
                  </a:cubicBezTo>
                  <a:close/>
                  <a:moveTo>
                    <a:pt x="295" y="413"/>
                  </a:moveTo>
                  <a:cubicBezTo>
                    <a:pt x="295" y="412"/>
                    <a:pt x="295" y="412"/>
                    <a:pt x="295" y="412"/>
                  </a:cubicBezTo>
                  <a:cubicBezTo>
                    <a:pt x="299" y="409"/>
                    <a:pt x="302" y="407"/>
                    <a:pt x="305" y="405"/>
                  </a:cubicBezTo>
                  <a:cubicBezTo>
                    <a:pt x="306" y="405"/>
                    <a:pt x="306" y="405"/>
                    <a:pt x="306" y="405"/>
                  </a:cubicBezTo>
                  <a:cubicBezTo>
                    <a:pt x="307" y="406"/>
                    <a:pt x="307" y="406"/>
                    <a:pt x="306" y="406"/>
                  </a:cubicBezTo>
                  <a:cubicBezTo>
                    <a:pt x="303" y="408"/>
                    <a:pt x="300" y="411"/>
                    <a:pt x="296" y="413"/>
                  </a:cubicBezTo>
                  <a:cubicBezTo>
                    <a:pt x="296" y="413"/>
                    <a:pt x="296" y="413"/>
                    <a:pt x="295" y="413"/>
                  </a:cubicBezTo>
                  <a:cubicBezTo>
                    <a:pt x="295" y="413"/>
                    <a:pt x="295" y="413"/>
                    <a:pt x="295" y="413"/>
                  </a:cubicBezTo>
                  <a:close/>
                  <a:moveTo>
                    <a:pt x="3" y="241"/>
                  </a:moveTo>
                  <a:cubicBezTo>
                    <a:pt x="4" y="237"/>
                    <a:pt x="5" y="233"/>
                    <a:pt x="5" y="229"/>
                  </a:cubicBezTo>
                  <a:cubicBezTo>
                    <a:pt x="5" y="228"/>
                    <a:pt x="6" y="228"/>
                    <a:pt x="6" y="228"/>
                  </a:cubicBezTo>
                  <a:cubicBezTo>
                    <a:pt x="7" y="228"/>
                    <a:pt x="7" y="229"/>
                    <a:pt x="7" y="229"/>
                  </a:cubicBezTo>
                  <a:cubicBezTo>
                    <a:pt x="6" y="233"/>
                    <a:pt x="5" y="237"/>
                    <a:pt x="5" y="241"/>
                  </a:cubicBezTo>
                  <a:cubicBezTo>
                    <a:pt x="5" y="241"/>
                    <a:pt x="4" y="242"/>
                    <a:pt x="4" y="241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3" y="241"/>
                    <a:pt x="3" y="241"/>
                    <a:pt x="3" y="241"/>
                  </a:cubicBezTo>
                  <a:close/>
                  <a:moveTo>
                    <a:pt x="315" y="400"/>
                  </a:moveTo>
                  <a:cubicBezTo>
                    <a:pt x="315" y="399"/>
                    <a:pt x="315" y="399"/>
                    <a:pt x="316" y="399"/>
                  </a:cubicBezTo>
                  <a:cubicBezTo>
                    <a:pt x="319" y="396"/>
                    <a:pt x="323" y="394"/>
                    <a:pt x="326" y="392"/>
                  </a:cubicBezTo>
                  <a:cubicBezTo>
                    <a:pt x="326" y="392"/>
                    <a:pt x="327" y="392"/>
                    <a:pt x="327" y="393"/>
                  </a:cubicBezTo>
                  <a:cubicBezTo>
                    <a:pt x="327" y="393"/>
                    <a:pt x="327" y="393"/>
                    <a:pt x="327" y="394"/>
                  </a:cubicBezTo>
                  <a:cubicBezTo>
                    <a:pt x="323" y="396"/>
                    <a:pt x="320" y="398"/>
                    <a:pt x="316" y="400"/>
                  </a:cubicBezTo>
                  <a:cubicBezTo>
                    <a:pt x="316" y="400"/>
                    <a:pt x="316" y="400"/>
                    <a:pt x="316" y="400"/>
                  </a:cubicBezTo>
                  <a:cubicBezTo>
                    <a:pt x="316" y="400"/>
                    <a:pt x="315" y="400"/>
                    <a:pt x="315" y="400"/>
                  </a:cubicBezTo>
                  <a:close/>
                  <a:moveTo>
                    <a:pt x="8" y="217"/>
                  </a:moveTo>
                  <a:cubicBezTo>
                    <a:pt x="8" y="213"/>
                    <a:pt x="9" y="209"/>
                    <a:pt x="10" y="205"/>
                  </a:cubicBezTo>
                  <a:cubicBezTo>
                    <a:pt x="10" y="205"/>
                    <a:pt x="11" y="204"/>
                    <a:pt x="11" y="205"/>
                  </a:cubicBezTo>
                  <a:cubicBezTo>
                    <a:pt x="12" y="205"/>
                    <a:pt x="12" y="205"/>
                    <a:pt x="12" y="205"/>
                  </a:cubicBezTo>
                  <a:cubicBezTo>
                    <a:pt x="11" y="209"/>
                    <a:pt x="10" y="213"/>
                    <a:pt x="9" y="217"/>
                  </a:cubicBezTo>
                  <a:cubicBezTo>
                    <a:pt x="9" y="218"/>
                    <a:pt x="9" y="218"/>
                    <a:pt x="8" y="218"/>
                  </a:cubicBezTo>
                  <a:cubicBezTo>
                    <a:pt x="8" y="218"/>
                    <a:pt x="8" y="218"/>
                    <a:pt x="8" y="218"/>
                  </a:cubicBezTo>
                  <a:cubicBezTo>
                    <a:pt x="8" y="218"/>
                    <a:pt x="8" y="217"/>
                    <a:pt x="8" y="217"/>
                  </a:cubicBezTo>
                  <a:close/>
                  <a:moveTo>
                    <a:pt x="336" y="387"/>
                  </a:moveTo>
                  <a:cubicBezTo>
                    <a:pt x="336" y="387"/>
                    <a:pt x="336" y="387"/>
                    <a:pt x="337" y="386"/>
                  </a:cubicBezTo>
                  <a:cubicBezTo>
                    <a:pt x="340" y="384"/>
                    <a:pt x="343" y="382"/>
                    <a:pt x="347" y="380"/>
                  </a:cubicBezTo>
                  <a:cubicBezTo>
                    <a:pt x="347" y="380"/>
                    <a:pt x="348" y="380"/>
                    <a:pt x="348" y="380"/>
                  </a:cubicBezTo>
                  <a:cubicBezTo>
                    <a:pt x="348" y="381"/>
                    <a:pt x="348" y="381"/>
                    <a:pt x="348" y="381"/>
                  </a:cubicBezTo>
                  <a:cubicBezTo>
                    <a:pt x="344" y="384"/>
                    <a:pt x="341" y="386"/>
                    <a:pt x="337" y="388"/>
                  </a:cubicBezTo>
                  <a:cubicBezTo>
                    <a:pt x="337" y="388"/>
                    <a:pt x="337" y="388"/>
                    <a:pt x="337" y="388"/>
                  </a:cubicBezTo>
                  <a:cubicBezTo>
                    <a:pt x="336" y="388"/>
                    <a:pt x="336" y="388"/>
                    <a:pt x="336" y="387"/>
                  </a:cubicBezTo>
                  <a:close/>
                  <a:moveTo>
                    <a:pt x="14" y="193"/>
                  </a:moveTo>
                  <a:cubicBezTo>
                    <a:pt x="15" y="190"/>
                    <a:pt x="16" y="186"/>
                    <a:pt x="17" y="182"/>
                  </a:cubicBezTo>
                  <a:cubicBezTo>
                    <a:pt x="17" y="182"/>
                    <a:pt x="18" y="181"/>
                    <a:pt x="18" y="181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7" y="186"/>
                    <a:pt x="16" y="190"/>
                    <a:pt x="15" y="194"/>
                  </a:cubicBezTo>
                  <a:cubicBezTo>
                    <a:pt x="15" y="194"/>
                    <a:pt x="15" y="195"/>
                    <a:pt x="14" y="194"/>
                  </a:cubicBezTo>
                  <a:cubicBezTo>
                    <a:pt x="14" y="194"/>
                    <a:pt x="14" y="194"/>
                    <a:pt x="14" y="194"/>
                  </a:cubicBezTo>
                  <a:cubicBezTo>
                    <a:pt x="14" y="194"/>
                    <a:pt x="14" y="194"/>
                    <a:pt x="14" y="193"/>
                  </a:cubicBezTo>
                  <a:close/>
                  <a:moveTo>
                    <a:pt x="357" y="374"/>
                  </a:moveTo>
                  <a:cubicBezTo>
                    <a:pt x="356" y="374"/>
                    <a:pt x="356" y="373"/>
                    <a:pt x="357" y="373"/>
                  </a:cubicBezTo>
                  <a:cubicBezTo>
                    <a:pt x="360" y="371"/>
                    <a:pt x="363" y="368"/>
                    <a:pt x="366" y="366"/>
                  </a:cubicBezTo>
                  <a:cubicBezTo>
                    <a:pt x="366" y="365"/>
                    <a:pt x="367" y="366"/>
                    <a:pt x="367" y="366"/>
                  </a:cubicBezTo>
                  <a:cubicBezTo>
                    <a:pt x="367" y="366"/>
                    <a:pt x="367" y="367"/>
                    <a:pt x="367" y="367"/>
                  </a:cubicBezTo>
                  <a:cubicBezTo>
                    <a:pt x="364" y="370"/>
                    <a:pt x="361" y="372"/>
                    <a:pt x="358" y="374"/>
                  </a:cubicBezTo>
                  <a:cubicBezTo>
                    <a:pt x="357" y="375"/>
                    <a:pt x="357" y="375"/>
                    <a:pt x="357" y="375"/>
                  </a:cubicBezTo>
                  <a:cubicBezTo>
                    <a:pt x="357" y="374"/>
                    <a:pt x="357" y="374"/>
                    <a:pt x="357" y="374"/>
                  </a:cubicBezTo>
                  <a:close/>
                  <a:moveTo>
                    <a:pt x="21" y="171"/>
                  </a:moveTo>
                  <a:cubicBezTo>
                    <a:pt x="23" y="167"/>
                    <a:pt x="24" y="163"/>
                    <a:pt x="26" y="159"/>
                  </a:cubicBezTo>
                  <a:cubicBezTo>
                    <a:pt x="26" y="159"/>
                    <a:pt x="27" y="159"/>
                    <a:pt x="27" y="159"/>
                  </a:cubicBezTo>
                  <a:cubicBezTo>
                    <a:pt x="27" y="159"/>
                    <a:pt x="28" y="160"/>
                    <a:pt x="27" y="160"/>
                  </a:cubicBezTo>
                  <a:cubicBezTo>
                    <a:pt x="26" y="164"/>
                    <a:pt x="24" y="167"/>
                    <a:pt x="23" y="171"/>
                  </a:cubicBezTo>
                  <a:cubicBezTo>
                    <a:pt x="23" y="172"/>
                    <a:pt x="22" y="172"/>
                    <a:pt x="22" y="172"/>
                  </a:cubicBezTo>
                  <a:cubicBezTo>
                    <a:pt x="22" y="172"/>
                    <a:pt x="22" y="172"/>
                    <a:pt x="22" y="172"/>
                  </a:cubicBezTo>
                  <a:cubicBezTo>
                    <a:pt x="21" y="171"/>
                    <a:pt x="21" y="171"/>
                    <a:pt x="21" y="171"/>
                  </a:cubicBezTo>
                  <a:close/>
                  <a:moveTo>
                    <a:pt x="375" y="359"/>
                  </a:moveTo>
                  <a:cubicBezTo>
                    <a:pt x="375" y="359"/>
                    <a:pt x="375" y="358"/>
                    <a:pt x="375" y="358"/>
                  </a:cubicBezTo>
                  <a:cubicBezTo>
                    <a:pt x="378" y="355"/>
                    <a:pt x="381" y="352"/>
                    <a:pt x="384" y="349"/>
                  </a:cubicBezTo>
                  <a:cubicBezTo>
                    <a:pt x="384" y="349"/>
                    <a:pt x="384" y="349"/>
                    <a:pt x="385" y="349"/>
                  </a:cubicBezTo>
                  <a:cubicBezTo>
                    <a:pt x="385" y="349"/>
                    <a:pt x="385" y="350"/>
                    <a:pt x="385" y="350"/>
                  </a:cubicBezTo>
                  <a:cubicBezTo>
                    <a:pt x="382" y="353"/>
                    <a:pt x="379" y="356"/>
                    <a:pt x="376" y="359"/>
                  </a:cubicBezTo>
                  <a:cubicBezTo>
                    <a:pt x="376" y="359"/>
                    <a:pt x="375" y="359"/>
                    <a:pt x="375" y="359"/>
                  </a:cubicBezTo>
                  <a:cubicBezTo>
                    <a:pt x="375" y="359"/>
                    <a:pt x="375" y="359"/>
                    <a:pt x="375" y="359"/>
                  </a:cubicBezTo>
                  <a:close/>
                  <a:moveTo>
                    <a:pt x="31" y="148"/>
                  </a:moveTo>
                  <a:cubicBezTo>
                    <a:pt x="33" y="145"/>
                    <a:pt x="35" y="141"/>
                    <a:pt x="37" y="138"/>
                  </a:cubicBezTo>
                  <a:cubicBezTo>
                    <a:pt x="37" y="137"/>
                    <a:pt x="37" y="137"/>
                    <a:pt x="38" y="137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8"/>
                    <a:pt x="38" y="138"/>
                    <a:pt x="38" y="138"/>
                  </a:cubicBezTo>
                  <a:cubicBezTo>
                    <a:pt x="36" y="142"/>
                    <a:pt x="34" y="146"/>
                    <a:pt x="33" y="149"/>
                  </a:cubicBezTo>
                  <a:cubicBezTo>
                    <a:pt x="32" y="149"/>
                    <a:pt x="32" y="150"/>
                    <a:pt x="32" y="149"/>
                  </a:cubicBezTo>
                  <a:cubicBezTo>
                    <a:pt x="32" y="149"/>
                    <a:pt x="32" y="149"/>
                    <a:pt x="31" y="149"/>
                  </a:cubicBezTo>
                  <a:cubicBezTo>
                    <a:pt x="31" y="149"/>
                    <a:pt x="31" y="149"/>
                    <a:pt x="31" y="148"/>
                  </a:cubicBezTo>
                  <a:close/>
                  <a:moveTo>
                    <a:pt x="392" y="341"/>
                  </a:moveTo>
                  <a:cubicBezTo>
                    <a:pt x="391" y="341"/>
                    <a:pt x="391" y="341"/>
                    <a:pt x="392" y="340"/>
                  </a:cubicBezTo>
                  <a:cubicBezTo>
                    <a:pt x="394" y="337"/>
                    <a:pt x="397" y="334"/>
                    <a:pt x="399" y="331"/>
                  </a:cubicBezTo>
                  <a:cubicBezTo>
                    <a:pt x="399" y="330"/>
                    <a:pt x="400" y="330"/>
                    <a:pt x="400" y="331"/>
                  </a:cubicBezTo>
                  <a:cubicBezTo>
                    <a:pt x="400" y="331"/>
                    <a:pt x="400" y="331"/>
                    <a:pt x="400" y="332"/>
                  </a:cubicBezTo>
                  <a:cubicBezTo>
                    <a:pt x="398" y="335"/>
                    <a:pt x="395" y="338"/>
                    <a:pt x="393" y="341"/>
                  </a:cubicBezTo>
                  <a:cubicBezTo>
                    <a:pt x="392" y="341"/>
                    <a:pt x="392" y="342"/>
                    <a:pt x="392" y="341"/>
                  </a:cubicBezTo>
                  <a:cubicBezTo>
                    <a:pt x="392" y="341"/>
                    <a:pt x="392" y="341"/>
                    <a:pt x="392" y="341"/>
                  </a:cubicBezTo>
                  <a:close/>
                  <a:moveTo>
                    <a:pt x="43" y="128"/>
                  </a:moveTo>
                  <a:cubicBezTo>
                    <a:pt x="43" y="128"/>
                    <a:pt x="42" y="128"/>
                    <a:pt x="43" y="127"/>
                  </a:cubicBezTo>
                  <a:cubicBezTo>
                    <a:pt x="45" y="124"/>
                    <a:pt x="47" y="120"/>
                    <a:pt x="49" y="117"/>
                  </a:cubicBezTo>
                  <a:cubicBezTo>
                    <a:pt x="49" y="117"/>
                    <a:pt x="50" y="116"/>
                    <a:pt x="50" y="117"/>
                  </a:cubicBezTo>
                  <a:cubicBezTo>
                    <a:pt x="51" y="117"/>
                    <a:pt x="51" y="117"/>
                    <a:pt x="50" y="118"/>
                  </a:cubicBezTo>
                  <a:cubicBezTo>
                    <a:pt x="48" y="121"/>
                    <a:pt x="46" y="125"/>
                    <a:pt x="44" y="128"/>
                  </a:cubicBezTo>
                  <a:cubicBezTo>
                    <a:pt x="44" y="128"/>
                    <a:pt x="43" y="128"/>
                    <a:pt x="43" y="128"/>
                  </a:cubicBezTo>
                  <a:cubicBezTo>
                    <a:pt x="43" y="128"/>
                    <a:pt x="43" y="128"/>
                    <a:pt x="43" y="128"/>
                  </a:cubicBezTo>
                  <a:close/>
                  <a:moveTo>
                    <a:pt x="406" y="322"/>
                  </a:moveTo>
                  <a:cubicBezTo>
                    <a:pt x="406" y="322"/>
                    <a:pt x="406" y="321"/>
                    <a:pt x="406" y="321"/>
                  </a:cubicBezTo>
                  <a:cubicBezTo>
                    <a:pt x="408" y="318"/>
                    <a:pt x="410" y="314"/>
                    <a:pt x="412" y="311"/>
                  </a:cubicBezTo>
                  <a:cubicBezTo>
                    <a:pt x="412" y="310"/>
                    <a:pt x="413" y="310"/>
                    <a:pt x="413" y="310"/>
                  </a:cubicBezTo>
                  <a:cubicBezTo>
                    <a:pt x="414" y="311"/>
                    <a:pt x="414" y="311"/>
                    <a:pt x="414" y="312"/>
                  </a:cubicBezTo>
                  <a:cubicBezTo>
                    <a:pt x="412" y="315"/>
                    <a:pt x="409" y="318"/>
                    <a:pt x="407" y="322"/>
                  </a:cubicBezTo>
                  <a:cubicBezTo>
                    <a:pt x="407" y="322"/>
                    <a:pt x="406" y="322"/>
                    <a:pt x="406" y="322"/>
                  </a:cubicBezTo>
                  <a:cubicBezTo>
                    <a:pt x="406" y="322"/>
                    <a:pt x="406" y="322"/>
                    <a:pt x="406" y="322"/>
                  </a:cubicBezTo>
                  <a:close/>
                  <a:moveTo>
                    <a:pt x="56" y="108"/>
                  </a:moveTo>
                  <a:cubicBezTo>
                    <a:pt x="56" y="108"/>
                    <a:pt x="56" y="107"/>
                    <a:pt x="56" y="107"/>
                  </a:cubicBezTo>
                  <a:cubicBezTo>
                    <a:pt x="58" y="104"/>
                    <a:pt x="61" y="100"/>
                    <a:pt x="63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5" y="97"/>
                    <a:pt x="65" y="98"/>
                    <a:pt x="64" y="98"/>
                  </a:cubicBezTo>
                  <a:cubicBezTo>
                    <a:pt x="62" y="101"/>
                    <a:pt x="60" y="105"/>
                    <a:pt x="57" y="108"/>
                  </a:cubicBezTo>
                  <a:cubicBezTo>
                    <a:pt x="57" y="108"/>
                    <a:pt x="57" y="108"/>
                    <a:pt x="56" y="108"/>
                  </a:cubicBezTo>
                  <a:cubicBezTo>
                    <a:pt x="56" y="108"/>
                    <a:pt x="56" y="108"/>
                    <a:pt x="56" y="108"/>
                  </a:cubicBezTo>
                  <a:close/>
                  <a:moveTo>
                    <a:pt x="418" y="300"/>
                  </a:moveTo>
                  <a:cubicBezTo>
                    <a:pt x="420" y="297"/>
                    <a:pt x="422" y="293"/>
                    <a:pt x="423" y="289"/>
                  </a:cubicBezTo>
                  <a:cubicBezTo>
                    <a:pt x="423" y="289"/>
                    <a:pt x="424" y="289"/>
                    <a:pt x="424" y="289"/>
                  </a:cubicBezTo>
                  <a:cubicBezTo>
                    <a:pt x="424" y="289"/>
                    <a:pt x="425" y="290"/>
                    <a:pt x="425" y="290"/>
                  </a:cubicBezTo>
                  <a:cubicBezTo>
                    <a:pt x="423" y="294"/>
                    <a:pt x="421" y="297"/>
                    <a:pt x="419" y="301"/>
                  </a:cubicBezTo>
                  <a:cubicBezTo>
                    <a:pt x="419" y="301"/>
                    <a:pt x="419" y="301"/>
                    <a:pt x="418" y="301"/>
                  </a:cubicBezTo>
                  <a:cubicBezTo>
                    <a:pt x="418" y="301"/>
                    <a:pt x="418" y="301"/>
                    <a:pt x="418" y="301"/>
                  </a:cubicBezTo>
                  <a:cubicBezTo>
                    <a:pt x="418" y="301"/>
                    <a:pt x="418" y="301"/>
                    <a:pt x="418" y="300"/>
                  </a:cubicBezTo>
                  <a:close/>
                  <a:moveTo>
                    <a:pt x="71" y="89"/>
                  </a:moveTo>
                  <a:cubicBezTo>
                    <a:pt x="71" y="89"/>
                    <a:pt x="71" y="88"/>
                    <a:pt x="71" y="88"/>
                  </a:cubicBezTo>
                  <a:cubicBezTo>
                    <a:pt x="74" y="85"/>
                    <a:pt x="76" y="82"/>
                    <a:pt x="79" y="79"/>
                  </a:cubicBezTo>
                  <a:cubicBezTo>
                    <a:pt x="79" y="79"/>
                    <a:pt x="80" y="79"/>
                    <a:pt x="80" y="79"/>
                  </a:cubicBezTo>
                  <a:cubicBezTo>
                    <a:pt x="80" y="79"/>
                    <a:pt x="80" y="80"/>
                    <a:pt x="80" y="80"/>
                  </a:cubicBezTo>
                  <a:cubicBezTo>
                    <a:pt x="77" y="83"/>
                    <a:pt x="75" y="86"/>
                    <a:pt x="72" y="89"/>
                  </a:cubicBezTo>
                  <a:cubicBezTo>
                    <a:pt x="72" y="89"/>
                    <a:pt x="71" y="89"/>
                    <a:pt x="71" y="89"/>
                  </a:cubicBezTo>
                  <a:cubicBezTo>
                    <a:pt x="71" y="89"/>
                    <a:pt x="71" y="89"/>
                    <a:pt x="71" y="89"/>
                  </a:cubicBezTo>
                  <a:close/>
                  <a:moveTo>
                    <a:pt x="428" y="278"/>
                  </a:moveTo>
                  <a:cubicBezTo>
                    <a:pt x="429" y="274"/>
                    <a:pt x="430" y="271"/>
                    <a:pt x="432" y="267"/>
                  </a:cubicBezTo>
                  <a:cubicBezTo>
                    <a:pt x="432" y="266"/>
                    <a:pt x="432" y="266"/>
                    <a:pt x="433" y="266"/>
                  </a:cubicBezTo>
                  <a:cubicBezTo>
                    <a:pt x="433" y="266"/>
                    <a:pt x="433" y="267"/>
                    <a:pt x="433" y="267"/>
                  </a:cubicBezTo>
                  <a:cubicBezTo>
                    <a:pt x="432" y="271"/>
                    <a:pt x="430" y="275"/>
                    <a:pt x="429" y="279"/>
                  </a:cubicBezTo>
                  <a:cubicBezTo>
                    <a:pt x="429" y="279"/>
                    <a:pt x="428" y="279"/>
                    <a:pt x="428" y="279"/>
                  </a:cubicBezTo>
                  <a:cubicBezTo>
                    <a:pt x="428" y="279"/>
                    <a:pt x="428" y="279"/>
                    <a:pt x="428" y="279"/>
                  </a:cubicBezTo>
                  <a:cubicBezTo>
                    <a:pt x="428" y="279"/>
                    <a:pt x="428" y="279"/>
                    <a:pt x="428" y="278"/>
                  </a:cubicBezTo>
                  <a:close/>
                  <a:moveTo>
                    <a:pt x="87" y="71"/>
                  </a:moveTo>
                  <a:cubicBezTo>
                    <a:pt x="87" y="71"/>
                    <a:pt x="87" y="71"/>
                    <a:pt x="87" y="70"/>
                  </a:cubicBezTo>
                  <a:cubicBezTo>
                    <a:pt x="90" y="67"/>
                    <a:pt x="93" y="65"/>
                    <a:pt x="96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8" y="62"/>
                    <a:pt x="98" y="63"/>
                    <a:pt x="97" y="63"/>
                  </a:cubicBezTo>
                  <a:cubicBezTo>
                    <a:pt x="94" y="66"/>
                    <a:pt x="91" y="69"/>
                    <a:pt x="89" y="71"/>
                  </a:cubicBezTo>
                  <a:cubicBezTo>
                    <a:pt x="88" y="72"/>
                    <a:pt x="88" y="72"/>
                    <a:pt x="88" y="71"/>
                  </a:cubicBezTo>
                  <a:cubicBezTo>
                    <a:pt x="88" y="71"/>
                    <a:pt x="88" y="71"/>
                    <a:pt x="87" y="71"/>
                  </a:cubicBezTo>
                  <a:close/>
                  <a:moveTo>
                    <a:pt x="435" y="255"/>
                  </a:moveTo>
                  <a:cubicBezTo>
                    <a:pt x="436" y="251"/>
                    <a:pt x="437" y="247"/>
                    <a:pt x="437" y="243"/>
                  </a:cubicBezTo>
                  <a:cubicBezTo>
                    <a:pt x="438" y="243"/>
                    <a:pt x="438" y="243"/>
                    <a:pt x="438" y="243"/>
                  </a:cubicBezTo>
                  <a:cubicBezTo>
                    <a:pt x="439" y="243"/>
                    <a:pt x="439" y="243"/>
                    <a:pt x="439" y="244"/>
                  </a:cubicBezTo>
                  <a:cubicBezTo>
                    <a:pt x="438" y="248"/>
                    <a:pt x="437" y="252"/>
                    <a:pt x="436" y="256"/>
                  </a:cubicBezTo>
                  <a:cubicBezTo>
                    <a:pt x="436" y="256"/>
                    <a:pt x="436" y="256"/>
                    <a:pt x="435" y="256"/>
                  </a:cubicBezTo>
                  <a:cubicBezTo>
                    <a:pt x="435" y="256"/>
                    <a:pt x="435" y="256"/>
                    <a:pt x="435" y="256"/>
                  </a:cubicBezTo>
                  <a:cubicBezTo>
                    <a:pt x="435" y="256"/>
                    <a:pt x="435" y="256"/>
                    <a:pt x="435" y="255"/>
                  </a:cubicBezTo>
                  <a:close/>
                  <a:moveTo>
                    <a:pt x="105" y="55"/>
                  </a:moveTo>
                  <a:cubicBezTo>
                    <a:pt x="105" y="55"/>
                    <a:pt x="105" y="54"/>
                    <a:pt x="105" y="54"/>
                  </a:cubicBezTo>
                  <a:cubicBezTo>
                    <a:pt x="109" y="52"/>
                    <a:pt x="112" y="49"/>
                    <a:pt x="115" y="47"/>
                  </a:cubicBezTo>
                  <a:cubicBezTo>
                    <a:pt x="115" y="46"/>
                    <a:pt x="116" y="46"/>
                    <a:pt x="116" y="47"/>
                  </a:cubicBezTo>
                  <a:cubicBezTo>
                    <a:pt x="116" y="47"/>
                    <a:pt x="116" y="48"/>
                    <a:pt x="116" y="48"/>
                  </a:cubicBezTo>
                  <a:cubicBezTo>
                    <a:pt x="113" y="50"/>
                    <a:pt x="110" y="53"/>
                    <a:pt x="106" y="55"/>
                  </a:cubicBezTo>
                  <a:cubicBezTo>
                    <a:pt x="106" y="55"/>
                    <a:pt x="106" y="56"/>
                    <a:pt x="106" y="55"/>
                  </a:cubicBezTo>
                  <a:cubicBezTo>
                    <a:pt x="106" y="55"/>
                    <a:pt x="105" y="55"/>
                    <a:pt x="105" y="55"/>
                  </a:cubicBezTo>
                  <a:close/>
                  <a:moveTo>
                    <a:pt x="439" y="232"/>
                  </a:moveTo>
                  <a:cubicBezTo>
                    <a:pt x="440" y="230"/>
                    <a:pt x="440" y="229"/>
                    <a:pt x="440" y="228"/>
                  </a:cubicBezTo>
                  <a:cubicBezTo>
                    <a:pt x="440" y="225"/>
                    <a:pt x="441" y="222"/>
                    <a:pt x="441" y="220"/>
                  </a:cubicBezTo>
                  <a:cubicBezTo>
                    <a:pt x="441" y="219"/>
                    <a:pt x="441" y="219"/>
                    <a:pt x="442" y="219"/>
                  </a:cubicBezTo>
                  <a:cubicBezTo>
                    <a:pt x="442" y="219"/>
                    <a:pt x="442" y="219"/>
                    <a:pt x="442" y="220"/>
                  </a:cubicBezTo>
                  <a:cubicBezTo>
                    <a:pt x="442" y="222"/>
                    <a:pt x="442" y="225"/>
                    <a:pt x="441" y="228"/>
                  </a:cubicBezTo>
                  <a:cubicBezTo>
                    <a:pt x="441" y="229"/>
                    <a:pt x="441" y="230"/>
                    <a:pt x="441" y="232"/>
                  </a:cubicBezTo>
                  <a:cubicBezTo>
                    <a:pt x="441" y="232"/>
                    <a:pt x="440" y="233"/>
                    <a:pt x="440" y="232"/>
                  </a:cubicBezTo>
                  <a:cubicBezTo>
                    <a:pt x="440" y="232"/>
                    <a:pt x="440" y="232"/>
                    <a:pt x="440" y="232"/>
                  </a:cubicBezTo>
                  <a:cubicBezTo>
                    <a:pt x="440" y="232"/>
                    <a:pt x="439" y="232"/>
                    <a:pt x="439" y="232"/>
                  </a:cubicBezTo>
                  <a:close/>
                  <a:moveTo>
                    <a:pt x="125" y="41"/>
                  </a:moveTo>
                  <a:cubicBezTo>
                    <a:pt x="124" y="40"/>
                    <a:pt x="124" y="40"/>
                    <a:pt x="125" y="40"/>
                  </a:cubicBezTo>
                  <a:cubicBezTo>
                    <a:pt x="128" y="37"/>
                    <a:pt x="132" y="35"/>
                    <a:pt x="135" y="33"/>
                  </a:cubicBezTo>
                  <a:cubicBezTo>
                    <a:pt x="135" y="33"/>
                    <a:pt x="136" y="33"/>
                    <a:pt x="136" y="33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2" y="36"/>
                    <a:pt x="129" y="39"/>
                    <a:pt x="126" y="41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25" y="41"/>
                    <a:pt x="125" y="41"/>
                    <a:pt x="125" y="41"/>
                  </a:cubicBezTo>
                  <a:close/>
                  <a:moveTo>
                    <a:pt x="441" y="208"/>
                  </a:moveTo>
                  <a:cubicBezTo>
                    <a:pt x="441" y="204"/>
                    <a:pt x="441" y="200"/>
                    <a:pt x="441" y="196"/>
                  </a:cubicBezTo>
                  <a:cubicBezTo>
                    <a:pt x="441" y="195"/>
                    <a:pt x="442" y="195"/>
                    <a:pt x="442" y="195"/>
                  </a:cubicBezTo>
                  <a:cubicBezTo>
                    <a:pt x="443" y="195"/>
                    <a:pt x="443" y="195"/>
                    <a:pt x="443" y="196"/>
                  </a:cubicBezTo>
                  <a:cubicBezTo>
                    <a:pt x="443" y="200"/>
                    <a:pt x="443" y="204"/>
                    <a:pt x="443" y="208"/>
                  </a:cubicBezTo>
                  <a:cubicBezTo>
                    <a:pt x="443" y="208"/>
                    <a:pt x="443" y="208"/>
                    <a:pt x="442" y="208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2" y="208"/>
                    <a:pt x="441" y="208"/>
                    <a:pt x="441" y="208"/>
                  </a:cubicBezTo>
                  <a:close/>
                  <a:moveTo>
                    <a:pt x="145" y="28"/>
                  </a:moveTo>
                  <a:cubicBezTo>
                    <a:pt x="145" y="28"/>
                    <a:pt x="145" y="27"/>
                    <a:pt x="145" y="27"/>
                  </a:cubicBezTo>
                  <a:cubicBezTo>
                    <a:pt x="149" y="25"/>
                    <a:pt x="153" y="23"/>
                    <a:pt x="156" y="21"/>
                  </a:cubicBezTo>
                  <a:cubicBezTo>
                    <a:pt x="157" y="21"/>
                    <a:pt x="157" y="21"/>
                    <a:pt x="157" y="22"/>
                  </a:cubicBezTo>
                  <a:cubicBezTo>
                    <a:pt x="157" y="22"/>
                    <a:pt x="157" y="23"/>
                    <a:pt x="157" y="23"/>
                  </a:cubicBezTo>
                  <a:cubicBezTo>
                    <a:pt x="153" y="24"/>
                    <a:pt x="150" y="26"/>
                    <a:pt x="146" y="28"/>
                  </a:cubicBezTo>
                  <a:cubicBezTo>
                    <a:pt x="146" y="28"/>
                    <a:pt x="146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lose/>
                  <a:moveTo>
                    <a:pt x="441" y="184"/>
                  </a:moveTo>
                  <a:cubicBezTo>
                    <a:pt x="440" y="180"/>
                    <a:pt x="440" y="176"/>
                    <a:pt x="439" y="172"/>
                  </a:cubicBezTo>
                  <a:cubicBezTo>
                    <a:pt x="439" y="171"/>
                    <a:pt x="439" y="171"/>
                    <a:pt x="440" y="171"/>
                  </a:cubicBezTo>
                  <a:cubicBezTo>
                    <a:pt x="440" y="171"/>
                    <a:pt x="441" y="171"/>
                    <a:pt x="441" y="171"/>
                  </a:cubicBezTo>
                  <a:cubicBezTo>
                    <a:pt x="441" y="175"/>
                    <a:pt x="442" y="179"/>
                    <a:pt x="442" y="184"/>
                  </a:cubicBezTo>
                  <a:cubicBezTo>
                    <a:pt x="442" y="184"/>
                    <a:pt x="442" y="184"/>
                    <a:pt x="441" y="184"/>
                  </a:cubicBezTo>
                  <a:cubicBezTo>
                    <a:pt x="441" y="184"/>
                    <a:pt x="441" y="184"/>
                    <a:pt x="441" y="184"/>
                  </a:cubicBezTo>
                  <a:cubicBezTo>
                    <a:pt x="441" y="184"/>
                    <a:pt x="441" y="184"/>
                    <a:pt x="441" y="184"/>
                  </a:cubicBezTo>
                  <a:close/>
                  <a:moveTo>
                    <a:pt x="167" y="17"/>
                  </a:moveTo>
                  <a:cubicBezTo>
                    <a:pt x="167" y="17"/>
                    <a:pt x="167" y="17"/>
                    <a:pt x="167" y="16"/>
                  </a:cubicBezTo>
                  <a:cubicBezTo>
                    <a:pt x="171" y="15"/>
                    <a:pt x="175" y="13"/>
                    <a:pt x="179" y="12"/>
                  </a:cubicBezTo>
                  <a:cubicBezTo>
                    <a:pt x="179" y="12"/>
                    <a:pt x="179" y="12"/>
                    <a:pt x="179" y="12"/>
                  </a:cubicBezTo>
                  <a:cubicBezTo>
                    <a:pt x="180" y="13"/>
                    <a:pt x="179" y="13"/>
                    <a:pt x="179" y="13"/>
                  </a:cubicBezTo>
                  <a:cubicBezTo>
                    <a:pt x="175" y="15"/>
                    <a:pt x="172" y="16"/>
                    <a:pt x="168" y="18"/>
                  </a:cubicBezTo>
                  <a:cubicBezTo>
                    <a:pt x="168" y="18"/>
                    <a:pt x="167" y="18"/>
                    <a:pt x="167" y="18"/>
                  </a:cubicBezTo>
                  <a:cubicBezTo>
                    <a:pt x="167" y="18"/>
                    <a:pt x="167" y="18"/>
                    <a:pt x="167" y="17"/>
                  </a:cubicBezTo>
                  <a:close/>
                  <a:moveTo>
                    <a:pt x="437" y="160"/>
                  </a:moveTo>
                  <a:cubicBezTo>
                    <a:pt x="436" y="156"/>
                    <a:pt x="435" y="152"/>
                    <a:pt x="434" y="148"/>
                  </a:cubicBezTo>
                  <a:cubicBezTo>
                    <a:pt x="434" y="148"/>
                    <a:pt x="434" y="147"/>
                    <a:pt x="435" y="147"/>
                  </a:cubicBezTo>
                  <a:cubicBezTo>
                    <a:pt x="435" y="147"/>
                    <a:pt x="436" y="147"/>
                    <a:pt x="436" y="148"/>
                  </a:cubicBezTo>
                  <a:cubicBezTo>
                    <a:pt x="437" y="152"/>
                    <a:pt x="438" y="156"/>
                    <a:pt x="439" y="160"/>
                  </a:cubicBezTo>
                  <a:cubicBezTo>
                    <a:pt x="439" y="160"/>
                    <a:pt x="438" y="160"/>
                    <a:pt x="438" y="160"/>
                  </a:cubicBezTo>
                  <a:cubicBezTo>
                    <a:pt x="438" y="160"/>
                    <a:pt x="438" y="160"/>
                    <a:pt x="437" y="160"/>
                  </a:cubicBezTo>
                  <a:cubicBezTo>
                    <a:pt x="437" y="160"/>
                    <a:pt x="437" y="160"/>
                    <a:pt x="437" y="160"/>
                  </a:cubicBezTo>
                  <a:close/>
                  <a:moveTo>
                    <a:pt x="190" y="9"/>
                  </a:moveTo>
                  <a:cubicBezTo>
                    <a:pt x="189" y="9"/>
                    <a:pt x="190" y="8"/>
                    <a:pt x="190" y="8"/>
                  </a:cubicBezTo>
                  <a:cubicBezTo>
                    <a:pt x="191" y="8"/>
                    <a:pt x="191" y="8"/>
                    <a:pt x="191" y="8"/>
                  </a:cubicBezTo>
                  <a:cubicBezTo>
                    <a:pt x="195" y="7"/>
                    <a:pt x="198" y="6"/>
                    <a:pt x="202" y="5"/>
                  </a:cubicBezTo>
                  <a:cubicBezTo>
                    <a:pt x="202" y="5"/>
                    <a:pt x="203" y="5"/>
                    <a:pt x="203" y="6"/>
                  </a:cubicBezTo>
                  <a:cubicBezTo>
                    <a:pt x="203" y="6"/>
                    <a:pt x="202" y="6"/>
                    <a:pt x="202" y="7"/>
                  </a:cubicBezTo>
                  <a:cubicBezTo>
                    <a:pt x="199" y="7"/>
                    <a:pt x="195" y="8"/>
                    <a:pt x="192" y="9"/>
                  </a:cubicBezTo>
                  <a:cubicBezTo>
                    <a:pt x="190" y="10"/>
                    <a:pt x="190" y="10"/>
                    <a:pt x="190" y="10"/>
                  </a:cubicBezTo>
                  <a:cubicBezTo>
                    <a:pt x="190" y="10"/>
                    <a:pt x="190" y="10"/>
                    <a:pt x="190" y="10"/>
                  </a:cubicBezTo>
                  <a:cubicBezTo>
                    <a:pt x="190" y="9"/>
                    <a:pt x="190" y="9"/>
                    <a:pt x="190" y="9"/>
                  </a:cubicBezTo>
                  <a:close/>
                  <a:moveTo>
                    <a:pt x="431" y="137"/>
                  </a:moveTo>
                  <a:cubicBezTo>
                    <a:pt x="430" y="133"/>
                    <a:pt x="428" y="129"/>
                    <a:pt x="427" y="125"/>
                  </a:cubicBezTo>
                  <a:cubicBezTo>
                    <a:pt x="426" y="125"/>
                    <a:pt x="427" y="125"/>
                    <a:pt x="427" y="124"/>
                  </a:cubicBezTo>
                  <a:cubicBezTo>
                    <a:pt x="427" y="124"/>
                    <a:pt x="428" y="124"/>
                    <a:pt x="428" y="125"/>
                  </a:cubicBezTo>
                  <a:cubicBezTo>
                    <a:pt x="430" y="129"/>
                    <a:pt x="431" y="132"/>
                    <a:pt x="432" y="136"/>
                  </a:cubicBezTo>
                  <a:cubicBezTo>
                    <a:pt x="432" y="137"/>
                    <a:pt x="432" y="137"/>
                    <a:pt x="432" y="137"/>
                  </a:cubicBezTo>
                  <a:cubicBezTo>
                    <a:pt x="432" y="137"/>
                    <a:pt x="431" y="137"/>
                    <a:pt x="431" y="137"/>
                  </a:cubicBezTo>
                  <a:cubicBezTo>
                    <a:pt x="431" y="137"/>
                    <a:pt x="431" y="137"/>
                    <a:pt x="431" y="137"/>
                  </a:cubicBezTo>
                  <a:close/>
                  <a:moveTo>
                    <a:pt x="213" y="3"/>
                  </a:moveTo>
                  <a:cubicBezTo>
                    <a:pt x="213" y="3"/>
                    <a:pt x="213" y="3"/>
                    <a:pt x="214" y="3"/>
                  </a:cubicBezTo>
                  <a:cubicBezTo>
                    <a:pt x="218" y="2"/>
                    <a:pt x="222" y="1"/>
                    <a:pt x="226" y="1"/>
                  </a:cubicBezTo>
                  <a:cubicBezTo>
                    <a:pt x="226" y="1"/>
                    <a:pt x="226" y="1"/>
                    <a:pt x="226" y="2"/>
                  </a:cubicBezTo>
                  <a:cubicBezTo>
                    <a:pt x="226" y="2"/>
                    <a:pt x="226" y="2"/>
                    <a:pt x="226" y="2"/>
                  </a:cubicBezTo>
                  <a:cubicBezTo>
                    <a:pt x="222" y="3"/>
                    <a:pt x="218" y="3"/>
                    <a:pt x="214" y="4"/>
                  </a:cubicBezTo>
                  <a:cubicBezTo>
                    <a:pt x="214" y="4"/>
                    <a:pt x="213" y="4"/>
                    <a:pt x="213" y="4"/>
                  </a:cubicBezTo>
                  <a:cubicBezTo>
                    <a:pt x="213" y="4"/>
                    <a:pt x="213" y="4"/>
                    <a:pt x="213" y="3"/>
                  </a:cubicBezTo>
                  <a:close/>
                  <a:moveTo>
                    <a:pt x="422" y="114"/>
                  </a:moveTo>
                  <a:cubicBezTo>
                    <a:pt x="420" y="111"/>
                    <a:pt x="418" y="107"/>
                    <a:pt x="416" y="104"/>
                  </a:cubicBezTo>
                  <a:cubicBezTo>
                    <a:pt x="416" y="103"/>
                    <a:pt x="416" y="103"/>
                    <a:pt x="416" y="103"/>
                  </a:cubicBezTo>
                  <a:cubicBezTo>
                    <a:pt x="417" y="103"/>
                    <a:pt x="417" y="103"/>
                    <a:pt x="417" y="103"/>
                  </a:cubicBezTo>
                  <a:cubicBezTo>
                    <a:pt x="419" y="107"/>
                    <a:pt x="421" y="110"/>
                    <a:pt x="423" y="114"/>
                  </a:cubicBezTo>
                  <a:cubicBezTo>
                    <a:pt x="423" y="114"/>
                    <a:pt x="423" y="115"/>
                    <a:pt x="423" y="115"/>
                  </a:cubicBezTo>
                  <a:cubicBezTo>
                    <a:pt x="422" y="115"/>
                    <a:pt x="422" y="115"/>
                    <a:pt x="422" y="115"/>
                  </a:cubicBezTo>
                  <a:cubicBezTo>
                    <a:pt x="422" y="115"/>
                    <a:pt x="422" y="115"/>
                    <a:pt x="422" y="114"/>
                  </a:cubicBezTo>
                  <a:close/>
                  <a:moveTo>
                    <a:pt x="237" y="1"/>
                  </a:moveTo>
                  <a:cubicBezTo>
                    <a:pt x="237" y="0"/>
                    <a:pt x="237" y="0"/>
                    <a:pt x="238" y="0"/>
                  </a:cubicBezTo>
                  <a:cubicBezTo>
                    <a:pt x="242" y="0"/>
                    <a:pt x="246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"/>
                    <a:pt x="250" y="1"/>
                    <a:pt x="250" y="1"/>
                  </a:cubicBezTo>
                  <a:cubicBezTo>
                    <a:pt x="246" y="1"/>
                    <a:pt x="242" y="1"/>
                    <a:pt x="238" y="1"/>
                  </a:cubicBezTo>
                  <a:cubicBezTo>
                    <a:pt x="238" y="1"/>
                    <a:pt x="237" y="1"/>
                    <a:pt x="237" y="1"/>
                  </a:cubicBezTo>
                  <a:cubicBezTo>
                    <a:pt x="237" y="1"/>
                    <a:pt x="237" y="1"/>
                    <a:pt x="237" y="1"/>
                  </a:cubicBezTo>
                  <a:close/>
                  <a:moveTo>
                    <a:pt x="410" y="93"/>
                  </a:moveTo>
                  <a:cubicBezTo>
                    <a:pt x="408" y="90"/>
                    <a:pt x="406" y="87"/>
                    <a:pt x="403" y="84"/>
                  </a:cubicBezTo>
                  <a:cubicBezTo>
                    <a:pt x="403" y="83"/>
                    <a:pt x="403" y="83"/>
                    <a:pt x="403" y="83"/>
                  </a:cubicBezTo>
                  <a:cubicBezTo>
                    <a:pt x="404" y="82"/>
                    <a:pt x="404" y="82"/>
                    <a:pt x="404" y="83"/>
                  </a:cubicBezTo>
                  <a:cubicBezTo>
                    <a:pt x="407" y="86"/>
                    <a:pt x="409" y="89"/>
                    <a:pt x="411" y="93"/>
                  </a:cubicBezTo>
                  <a:cubicBezTo>
                    <a:pt x="411" y="93"/>
                    <a:pt x="411" y="93"/>
                    <a:pt x="411" y="94"/>
                  </a:cubicBezTo>
                  <a:cubicBezTo>
                    <a:pt x="411" y="94"/>
                    <a:pt x="410" y="94"/>
                    <a:pt x="410" y="94"/>
                  </a:cubicBezTo>
                  <a:cubicBezTo>
                    <a:pt x="410" y="94"/>
                    <a:pt x="410" y="94"/>
                    <a:pt x="410" y="93"/>
                  </a:cubicBezTo>
                  <a:close/>
                  <a:moveTo>
                    <a:pt x="261" y="1"/>
                  </a:moveTo>
                  <a:cubicBezTo>
                    <a:pt x="261" y="1"/>
                    <a:pt x="261" y="0"/>
                    <a:pt x="262" y="0"/>
                  </a:cubicBezTo>
                  <a:cubicBezTo>
                    <a:pt x="266" y="1"/>
                    <a:pt x="270" y="1"/>
                    <a:pt x="274" y="2"/>
                  </a:cubicBezTo>
                  <a:cubicBezTo>
                    <a:pt x="274" y="2"/>
                    <a:pt x="275" y="2"/>
                    <a:pt x="275" y="3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0" y="3"/>
                    <a:pt x="266" y="2"/>
                    <a:pt x="262" y="2"/>
                  </a:cubicBezTo>
                  <a:cubicBezTo>
                    <a:pt x="262" y="2"/>
                    <a:pt x="261" y="2"/>
                    <a:pt x="261" y="2"/>
                  </a:cubicBezTo>
                  <a:cubicBezTo>
                    <a:pt x="261" y="2"/>
                    <a:pt x="261" y="1"/>
                    <a:pt x="261" y="1"/>
                  </a:cubicBezTo>
                  <a:close/>
                  <a:moveTo>
                    <a:pt x="396" y="74"/>
                  </a:moveTo>
                  <a:cubicBezTo>
                    <a:pt x="393" y="71"/>
                    <a:pt x="391" y="68"/>
                    <a:pt x="388" y="65"/>
                  </a:cubicBezTo>
                  <a:cubicBezTo>
                    <a:pt x="388" y="65"/>
                    <a:pt x="388" y="64"/>
                    <a:pt x="388" y="64"/>
                  </a:cubicBezTo>
                  <a:cubicBezTo>
                    <a:pt x="388" y="64"/>
                    <a:pt x="389" y="64"/>
                    <a:pt x="389" y="64"/>
                  </a:cubicBezTo>
                  <a:cubicBezTo>
                    <a:pt x="392" y="67"/>
                    <a:pt x="394" y="70"/>
                    <a:pt x="397" y="73"/>
                  </a:cubicBezTo>
                  <a:cubicBezTo>
                    <a:pt x="397" y="73"/>
                    <a:pt x="397" y="74"/>
                    <a:pt x="397" y="74"/>
                  </a:cubicBezTo>
                  <a:cubicBezTo>
                    <a:pt x="397" y="74"/>
                    <a:pt x="396" y="74"/>
                    <a:pt x="396" y="74"/>
                  </a:cubicBezTo>
                  <a:cubicBezTo>
                    <a:pt x="396" y="74"/>
                    <a:pt x="396" y="74"/>
                    <a:pt x="396" y="74"/>
                  </a:cubicBezTo>
                  <a:close/>
                  <a:moveTo>
                    <a:pt x="285" y="4"/>
                  </a:moveTo>
                  <a:cubicBezTo>
                    <a:pt x="285" y="4"/>
                    <a:pt x="285" y="4"/>
                    <a:pt x="286" y="4"/>
                  </a:cubicBezTo>
                  <a:cubicBezTo>
                    <a:pt x="290" y="5"/>
                    <a:pt x="294" y="6"/>
                    <a:pt x="298" y="7"/>
                  </a:cubicBezTo>
                  <a:cubicBezTo>
                    <a:pt x="298" y="7"/>
                    <a:pt x="298" y="7"/>
                    <a:pt x="298" y="8"/>
                  </a:cubicBezTo>
                  <a:cubicBezTo>
                    <a:pt x="298" y="8"/>
                    <a:pt x="298" y="8"/>
                    <a:pt x="297" y="8"/>
                  </a:cubicBezTo>
                  <a:cubicBezTo>
                    <a:pt x="293" y="7"/>
                    <a:pt x="289" y="6"/>
                    <a:pt x="285" y="5"/>
                  </a:cubicBezTo>
                  <a:cubicBezTo>
                    <a:pt x="285" y="5"/>
                    <a:pt x="285" y="5"/>
                    <a:pt x="285" y="5"/>
                  </a:cubicBezTo>
                  <a:cubicBezTo>
                    <a:pt x="285" y="5"/>
                    <a:pt x="285" y="5"/>
                    <a:pt x="285" y="4"/>
                  </a:cubicBezTo>
                  <a:close/>
                  <a:moveTo>
                    <a:pt x="379" y="57"/>
                  </a:moveTo>
                  <a:cubicBezTo>
                    <a:pt x="378" y="56"/>
                    <a:pt x="378" y="55"/>
                    <a:pt x="377" y="54"/>
                  </a:cubicBezTo>
                  <a:cubicBezTo>
                    <a:pt x="375" y="52"/>
                    <a:pt x="373" y="50"/>
                    <a:pt x="370" y="49"/>
                  </a:cubicBezTo>
                  <a:cubicBezTo>
                    <a:pt x="370" y="48"/>
                    <a:pt x="370" y="48"/>
                    <a:pt x="370" y="47"/>
                  </a:cubicBezTo>
                  <a:cubicBezTo>
                    <a:pt x="371" y="47"/>
                    <a:pt x="371" y="47"/>
                    <a:pt x="371" y="47"/>
                  </a:cubicBezTo>
                  <a:cubicBezTo>
                    <a:pt x="374" y="49"/>
                    <a:pt x="376" y="51"/>
                    <a:pt x="378" y="53"/>
                  </a:cubicBezTo>
                  <a:cubicBezTo>
                    <a:pt x="379" y="54"/>
                    <a:pt x="380" y="55"/>
                    <a:pt x="380" y="55"/>
                  </a:cubicBezTo>
                  <a:cubicBezTo>
                    <a:pt x="381" y="56"/>
                    <a:pt x="381" y="56"/>
                    <a:pt x="380" y="57"/>
                  </a:cubicBezTo>
                  <a:cubicBezTo>
                    <a:pt x="380" y="57"/>
                    <a:pt x="380" y="57"/>
                    <a:pt x="379" y="57"/>
                  </a:cubicBezTo>
                  <a:cubicBezTo>
                    <a:pt x="379" y="57"/>
                    <a:pt x="379" y="57"/>
                    <a:pt x="379" y="57"/>
                  </a:cubicBezTo>
                  <a:close/>
                  <a:moveTo>
                    <a:pt x="308" y="11"/>
                  </a:moveTo>
                  <a:cubicBezTo>
                    <a:pt x="308" y="11"/>
                    <a:pt x="309" y="10"/>
                    <a:pt x="309" y="11"/>
                  </a:cubicBezTo>
                  <a:cubicBezTo>
                    <a:pt x="313" y="12"/>
                    <a:pt x="317" y="14"/>
                    <a:pt x="320" y="15"/>
                  </a:cubicBezTo>
                  <a:cubicBezTo>
                    <a:pt x="321" y="15"/>
                    <a:pt x="321" y="16"/>
                    <a:pt x="321" y="16"/>
                  </a:cubicBezTo>
                  <a:cubicBezTo>
                    <a:pt x="321" y="17"/>
                    <a:pt x="320" y="17"/>
                    <a:pt x="320" y="17"/>
                  </a:cubicBezTo>
                  <a:cubicBezTo>
                    <a:pt x="316" y="15"/>
                    <a:pt x="312" y="13"/>
                    <a:pt x="309" y="12"/>
                  </a:cubicBezTo>
                  <a:cubicBezTo>
                    <a:pt x="308" y="12"/>
                    <a:pt x="308" y="12"/>
                    <a:pt x="308" y="12"/>
                  </a:cubicBezTo>
                  <a:cubicBezTo>
                    <a:pt x="308" y="12"/>
                    <a:pt x="308" y="11"/>
                    <a:pt x="308" y="11"/>
                  </a:cubicBezTo>
                  <a:close/>
                  <a:moveTo>
                    <a:pt x="361" y="41"/>
                  </a:moveTo>
                  <a:cubicBezTo>
                    <a:pt x="358" y="39"/>
                    <a:pt x="354" y="36"/>
                    <a:pt x="351" y="34"/>
                  </a:cubicBezTo>
                  <a:cubicBezTo>
                    <a:pt x="351" y="34"/>
                    <a:pt x="351" y="33"/>
                    <a:pt x="351" y="33"/>
                  </a:cubicBezTo>
                  <a:cubicBezTo>
                    <a:pt x="351" y="33"/>
                    <a:pt x="352" y="33"/>
                    <a:pt x="352" y="33"/>
                  </a:cubicBezTo>
                  <a:cubicBezTo>
                    <a:pt x="355" y="35"/>
                    <a:pt x="359" y="37"/>
                    <a:pt x="362" y="40"/>
                  </a:cubicBezTo>
                  <a:cubicBezTo>
                    <a:pt x="362" y="40"/>
                    <a:pt x="362" y="41"/>
                    <a:pt x="362" y="41"/>
                  </a:cubicBezTo>
                  <a:cubicBezTo>
                    <a:pt x="362" y="41"/>
                    <a:pt x="361" y="41"/>
                    <a:pt x="361" y="41"/>
                  </a:cubicBezTo>
                  <a:cubicBezTo>
                    <a:pt x="361" y="41"/>
                    <a:pt x="361" y="41"/>
                    <a:pt x="361" y="41"/>
                  </a:cubicBezTo>
                  <a:close/>
                  <a:moveTo>
                    <a:pt x="330" y="21"/>
                  </a:moveTo>
                  <a:cubicBezTo>
                    <a:pt x="330" y="20"/>
                    <a:pt x="331" y="20"/>
                    <a:pt x="331" y="20"/>
                  </a:cubicBezTo>
                  <a:cubicBezTo>
                    <a:pt x="335" y="22"/>
                    <a:pt x="338" y="24"/>
                    <a:pt x="342" y="26"/>
                  </a:cubicBezTo>
                  <a:cubicBezTo>
                    <a:pt x="342" y="26"/>
                    <a:pt x="342" y="27"/>
                    <a:pt x="342" y="27"/>
                  </a:cubicBezTo>
                  <a:cubicBezTo>
                    <a:pt x="342" y="28"/>
                    <a:pt x="341" y="28"/>
                    <a:pt x="341" y="28"/>
                  </a:cubicBezTo>
                  <a:cubicBezTo>
                    <a:pt x="338" y="25"/>
                    <a:pt x="334" y="24"/>
                    <a:pt x="331" y="22"/>
                  </a:cubicBezTo>
                  <a:cubicBezTo>
                    <a:pt x="331" y="22"/>
                    <a:pt x="331" y="22"/>
                    <a:pt x="331" y="22"/>
                  </a:cubicBezTo>
                  <a:cubicBezTo>
                    <a:pt x="330" y="21"/>
                    <a:pt x="330" y="21"/>
                    <a:pt x="330" y="21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39" name="Freeform 2613"/>
            <p:cNvSpPr/>
            <p:nvPr/>
          </p:nvSpPr>
          <p:spPr bwMode="auto">
            <a:xfrm>
              <a:off x="5713227" y="1026217"/>
              <a:ext cx="583998" cy="939297"/>
            </a:xfrm>
            <a:custGeom>
              <a:avLst/>
              <a:gdLst>
                <a:gd name="T0" fmla="*/ 83 w 182"/>
                <a:gd name="T1" fmla="*/ 0 h 292"/>
                <a:gd name="T2" fmla="*/ 29 w 182"/>
                <a:gd name="T3" fmla="*/ 13 h 292"/>
                <a:gd name="T4" fmla="*/ 28 w 182"/>
                <a:gd name="T5" fmla="*/ 48 h 292"/>
                <a:gd name="T6" fmla="*/ 54 w 182"/>
                <a:gd name="T7" fmla="*/ 39 h 292"/>
                <a:gd name="T8" fmla="*/ 82 w 182"/>
                <a:gd name="T9" fmla="*/ 34 h 292"/>
                <a:gd name="T10" fmla="*/ 83 w 182"/>
                <a:gd name="T11" fmla="*/ 34 h 292"/>
                <a:gd name="T12" fmla="*/ 115 w 182"/>
                <a:gd name="T13" fmla="*/ 47 h 292"/>
                <a:gd name="T14" fmla="*/ 127 w 182"/>
                <a:gd name="T15" fmla="*/ 78 h 292"/>
                <a:gd name="T16" fmla="*/ 113 w 182"/>
                <a:gd name="T17" fmla="*/ 108 h 292"/>
                <a:gd name="T18" fmla="*/ 80 w 182"/>
                <a:gd name="T19" fmla="*/ 120 h 292"/>
                <a:gd name="T20" fmla="*/ 79 w 182"/>
                <a:gd name="T21" fmla="*/ 120 h 292"/>
                <a:gd name="T22" fmla="*/ 56 w 182"/>
                <a:gd name="T23" fmla="*/ 120 h 292"/>
                <a:gd name="T24" fmla="*/ 56 w 182"/>
                <a:gd name="T25" fmla="*/ 155 h 292"/>
                <a:gd name="T26" fmla="*/ 79 w 182"/>
                <a:gd name="T27" fmla="*/ 155 h 292"/>
                <a:gd name="T28" fmla="*/ 125 w 182"/>
                <a:gd name="T29" fmla="*/ 170 h 292"/>
                <a:gd name="T30" fmla="*/ 141 w 182"/>
                <a:gd name="T31" fmla="*/ 209 h 292"/>
                <a:gd name="T32" fmla="*/ 124 w 182"/>
                <a:gd name="T33" fmla="*/ 241 h 292"/>
                <a:gd name="T34" fmla="*/ 81 w 182"/>
                <a:gd name="T35" fmla="*/ 257 h 292"/>
                <a:gd name="T36" fmla="*/ 79 w 182"/>
                <a:gd name="T37" fmla="*/ 257 h 292"/>
                <a:gd name="T38" fmla="*/ 0 w 182"/>
                <a:gd name="T39" fmla="*/ 232 h 292"/>
                <a:gd name="T40" fmla="*/ 0 w 182"/>
                <a:gd name="T41" fmla="*/ 268 h 292"/>
                <a:gd name="T42" fmla="*/ 79 w 182"/>
                <a:gd name="T43" fmla="*/ 292 h 292"/>
                <a:gd name="T44" fmla="*/ 81 w 182"/>
                <a:gd name="T45" fmla="*/ 292 h 292"/>
                <a:gd name="T46" fmla="*/ 155 w 182"/>
                <a:gd name="T47" fmla="*/ 265 h 292"/>
                <a:gd name="T48" fmla="*/ 181 w 182"/>
                <a:gd name="T49" fmla="*/ 212 h 292"/>
                <a:gd name="T50" fmla="*/ 134 w 182"/>
                <a:gd name="T51" fmla="*/ 136 h 292"/>
                <a:gd name="T52" fmla="*/ 166 w 182"/>
                <a:gd name="T53" fmla="*/ 77 h 292"/>
                <a:gd name="T54" fmla="*/ 142 w 182"/>
                <a:gd name="T55" fmla="*/ 22 h 292"/>
                <a:gd name="T56" fmla="*/ 85 w 182"/>
                <a:gd name="T57" fmla="*/ 0 h 292"/>
                <a:gd name="T58" fmla="*/ 83 w 182"/>
                <a:gd name="T5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2" h="292">
                  <a:moveTo>
                    <a:pt x="83" y="0"/>
                  </a:moveTo>
                  <a:cubicBezTo>
                    <a:pt x="65" y="0"/>
                    <a:pt x="47" y="4"/>
                    <a:pt x="29" y="13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5"/>
                    <a:pt x="43" y="42"/>
                    <a:pt x="54" y="39"/>
                  </a:cubicBezTo>
                  <a:cubicBezTo>
                    <a:pt x="65" y="36"/>
                    <a:pt x="74" y="34"/>
                    <a:pt x="82" y="34"/>
                  </a:cubicBezTo>
                  <a:cubicBezTo>
                    <a:pt x="82" y="34"/>
                    <a:pt x="83" y="34"/>
                    <a:pt x="83" y="34"/>
                  </a:cubicBezTo>
                  <a:cubicBezTo>
                    <a:pt x="96" y="35"/>
                    <a:pt x="107" y="39"/>
                    <a:pt x="115" y="47"/>
                  </a:cubicBezTo>
                  <a:cubicBezTo>
                    <a:pt x="123" y="55"/>
                    <a:pt x="127" y="65"/>
                    <a:pt x="127" y="78"/>
                  </a:cubicBezTo>
                  <a:cubicBezTo>
                    <a:pt x="127" y="90"/>
                    <a:pt x="122" y="100"/>
                    <a:pt x="113" y="108"/>
                  </a:cubicBezTo>
                  <a:cubicBezTo>
                    <a:pt x="104" y="116"/>
                    <a:pt x="93" y="120"/>
                    <a:pt x="80" y="120"/>
                  </a:cubicBezTo>
                  <a:cubicBezTo>
                    <a:pt x="79" y="120"/>
                    <a:pt x="79" y="120"/>
                    <a:pt x="79" y="120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99" y="155"/>
                    <a:pt x="114" y="160"/>
                    <a:pt x="125" y="170"/>
                  </a:cubicBezTo>
                  <a:cubicBezTo>
                    <a:pt x="136" y="180"/>
                    <a:pt x="142" y="193"/>
                    <a:pt x="141" y="209"/>
                  </a:cubicBezTo>
                  <a:cubicBezTo>
                    <a:pt x="141" y="220"/>
                    <a:pt x="135" y="231"/>
                    <a:pt x="124" y="241"/>
                  </a:cubicBezTo>
                  <a:cubicBezTo>
                    <a:pt x="112" y="251"/>
                    <a:pt x="98" y="257"/>
                    <a:pt x="81" y="257"/>
                  </a:cubicBezTo>
                  <a:cubicBezTo>
                    <a:pt x="80" y="257"/>
                    <a:pt x="80" y="257"/>
                    <a:pt x="79" y="257"/>
                  </a:cubicBezTo>
                  <a:cubicBezTo>
                    <a:pt x="54" y="256"/>
                    <a:pt x="27" y="248"/>
                    <a:pt x="0" y="23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3" y="283"/>
                    <a:pt x="50" y="291"/>
                    <a:pt x="79" y="292"/>
                  </a:cubicBezTo>
                  <a:cubicBezTo>
                    <a:pt x="80" y="292"/>
                    <a:pt x="80" y="292"/>
                    <a:pt x="81" y="292"/>
                  </a:cubicBezTo>
                  <a:cubicBezTo>
                    <a:pt x="111" y="292"/>
                    <a:pt x="135" y="283"/>
                    <a:pt x="155" y="265"/>
                  </a:cubicBezTo>
                  <a:cubicBezTo>
                    <a:pt x="172" y="248"/>
                    <a:pt x="181" y="231"/>
                    <a:pt x="181" y="212"/>
                  </a:cubicBezTo>
                  <a:cubicBezTo>
                    <a:pt x="182" y="176"/>
                    <a:pt x="166" y="151"/>
                    <a:pt x="134" y="136"/>
                  </a:cubicBezTo>
                  <a:cubicBezTo>
                    <a:pt x="155" y="122"/>
                    <a:pt x="166" y="102"/>
                    <a:pt x="166" y="77"/>
                  </a:cubicBezTo>
                  <a:cubicBezTo>
                    <a:pt x="166" y="55"/>
                    <a:pt x="158" y="37"/>
                    <a:pt x="142" y="22"/>
                  </a:cubicBezTo>
                  <a:cubicBezTo>
                    <a:pt x="127" y="8"/>
                    <a:pt x="107" y="0"/>
                    <a:pt x="85" y="0"/>
                  </a:cubicBezTo>
                  <a:cubicBezTo>
                    <a:pt x="84" y="0"/>
                    <a:pt x="84" y="0"/>
                    <a:pt x="83" y="0"/>
                  </a:cubicBezTo>
                </a:path>
              </a:pathLst>
            </a:custGeom>
            <a:solidFill>
              <a:schemeClr val="tx1">
                <a:alpha val="29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40" name="Freeform 2605"/>
            <p:cNvSpPr/>
            <p:nvPr/>
          </p:nvSpPr>
          <p:spPr bwMode="auto">
            <a:xfrm>
              <a:off x="5703019" y="957216"/>
              <a:ext cx="594889" cy="1038671"/>
            </a:xfrm>
            <a:custGeom>
              <a:avLst/>
              <a:gdLst>
                <a:gd name="T0" fmla="*/ 81 w 185"/>
                <a:gd name="T1" fmla="*/ 284 h 323"/>
                <a:gd name="T2" fmla="*/ 126 w 185"/>
                <a:gd name="T3" fmla="*/ 266 h 323"/>
                <a:gd name="T4" fmla="*/ 144 w 185"/>
                <a:gd name="T5" fmla="*/ 232 h 323"/>
                <a:gd name="T6" fmla="*/ 128 w 185"/>
                <a:gd name="T7" fmla="*/ 188 h 323"/>
                <a:gd name="T8" fmla="*/ 81 w 185"/>
                <a:gd name="T9" fmla="*/ 172 h 323"/>
                <a:gd name="T10" fmla="*/ 57 w 185"/>
                <a:gd name="T11" fmla="*/ 171 h 323"/>
                <a:gd name="T12" fmla="*/ 57 w 185"/>
                <a:gd name="T13" fmla="*/ 132 h 323"/>
                <a:gd name="T14" fmla="*/ 80 w 185"/>
                <a:gd name="T15" fmla="*/ 133 h 323"/>
                <a:gd name="T16" fmla="*/ 115 w 185"/>
                <a:gd name="T17" fmla="*/ 120 h 323"/>
                <a:gd name="T18" fmla="*/ 129 w 185"/>
                <a:gd name="T19" fmla="*/ 86 h 323"/>
                <a:gd name="T20" fmla="*/ 117 w 185"/>
                <a:gd name="T21" fmla="*/ 52 h 323"/>
                <a:gd name="T22" fmla="*/ 85 w 185"/>
                <a:gd name="T23" fmla="*/ 38 h 323"/>
                <a:gd name="T24" fmla="*/ 55 w 185"/>
                <a:gd name="T25" fmla="*/ 43 h 323"/>
                <a:gd name="T26" fmla="*/ 29 w 185"/>
                <a:gd name="T27" fmla="*/ 53 h 323"/>
                <a:gd name="T28" fmla="*/ 30 w 185"/>
                <a:gd name="T29" fmla="*/ 15 h 323"/>
                <a:gd name="T30" fmla="*/ 86 w 185"/>
                <a:gd name="T31" fmla="*/ 0 h 323"/>
                <a:gd name="T32" fmla="*/ 145 w 185"/>
                <a:gd name="T33" fmla="*/ 25 h 323"/>
                <a:gd name="T34" fmla="*/ 169 w 185"/>
                <a:gd name="T35" fmla="*/ 85 h 323"/>
                <a:gd name="T36" fmla="*/ 136 w 185"/>
                <a:gd name="T37" fmla="*/ 151 h 323"/>
                <a:gd name="T38" fmla="*/ 184 w 185"/>
                <a:gd name="T39" fmla="*/ 234 h 323"/>
                <a:gd name="T40" fmla="*/ 157 w 185"/>
                <a:gd name="T41" fmla="*/ 293 h 323"/>
                <a:gd name="T42" fmla="*/ 80 w 185"/>
                <a:gd name="T43" fmla="*/ 323 h 323"/>
                <a:gd name="T44" fmla="*/ 0 w 185"/>
                <a:gd name="T45" fmla="*/ 296 h 323"/>
                <a:gd name="T46" fmla="*/ 0 w 185"/>
                <a:gd name="T47" fmla="*/ 256 h 323"/>
                <a:gd name="T48" fmla="*/ 81 w 185"/>
                <a:gd name="T49" fmla="*/ 28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5" h="323">
                  <a:moveTo>
                    <a:pt x="81" y="284"/>
                  </a:moveTo>
                  <a:cubicBezTo>
                    <a:pt x="98" y="284"/>
                    <a:pt x="114" y="278"/>
                    <a:pt x="126" y="266"/>
                  </a:cubicBezTo>
                  <a:cubicBezTo>
                    <a:pt x="138" y="255"/>
                    <a:pt x="144" y="244"/>
                    <a:pt x="144" y="232"/>
                  </a:cubicBezTo>
                  <a:cubicBezTo>
                    <a:pt x="144" y="213"/>
                    <a:pt x="139" y="199"/>
                    <a:pt x="128" y="188"/>
                  </a:cubicBezTo>
                  <a:cubicBezTo>
                    <a:pt x="116" y="177"/>
                    <a:pt x="101" y="172"/>
                    <a:pt x="81" y="172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94" y="133"/>
                    <a:pt x="106" y="129"/>
                    <a:pt x="115" y="120"/>
                  </a:cubicBezTo>
                  <a:cubicBezTo>
                    <a:pt x="124" y="111"/>
                    <a:pt x="129" y="100"/>
                    <a:pt x="129" y="86"/>
                  </a:cubicBezTo>
                  <a:cubicBezTo>
                    <a:pt x="130" y="72"/>
                    <a:pt x="126" y="61"/>
                    <a:pt x="117" y="52"/>
                  </a:cubicBezTo>
                  <a:cubicBezTo>
                    <a:pt x="109" y="43"/>
                    <a:pt x="98" y="38"/>
                    <a:pt x="85" y="38"/>
                  </a:cubicBezTo>
                  <a:cubicBezTo>
                    <a:pt x="77" y="38"/>
                    <a:pt x="67" y="40"/>
                    <a:pt x="55" y="43"/>
                  </a:cubicBezTo>
                  <a:cubicBezTo>
                    <a:pt x="44" y="46"/>
                    <a:pt x="35" y="50"/>
                    <a:pt x="29" y="53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49" y="5"/>
                    <a:pt x="68" y="0"/>
                    <a:pt x="86" y="0"/>
                  </a:cubicBezTo>
                  <a:cubicBezTo>
                    <a:pt x="110" y="1"/>
                    <a:pt x="129" y="9"/>
                    <a:pt x="145" y="25"/>
                  </a:cubicBezTo>
                  <a:cubicBezTo>
                    <a:pt x="161" y="41"/>
                    <a:pt x="169" y="61"/>
                    <a:pt x="169" y="85"/>
                  </a:cubicBezTo>
                  <a:cubicBezTo>
                    <a:pt x="168" y="113"/>
                    <a:pt x="158" y="135"/>
                    <a:pt x="136" y="151"/>
                  </a:cubicBezTo>
                  <a:cubicBezTo>
                    <a:pt x="169" y="167"/>
                    <a:pt x="185" y="195"/>
                    <a:pt x="184" y="234"/>
                  </a:cubicBezTo>
                  <a:cubicBezTo>
                    <a:pt x="184" y="255"/>
                    <a:pt x="175" y="275"/>
                    <a:pt x="157" y="293"/>
                  </a:cubicBezTo>
                  <a:cubicBezTo>
                    <a:pt x="137" y="313"/>
                    <a:pt x="111" y="323"/>
                    <a:pt x="80" y="323"/>
                  </a:cubicBezTo>
                  <a:cubicBezTo>
                    <a:pt x="50" y="322"/>
                    <a:pt x="23" y="313"/>
                    <a:pt x="0" y="296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28" y="274"/>
                    <a:pt x="54" y="283"/>
                    <a:pt x="81" y="2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316295" y="1793774"/>
            <a:ext cx="3293329" cy="3210742"/>
            <a:chOff x="2999699" y="1105548"/>
            <a:chExt cx="2857559" cy="2785900"/>
          </a:xfrm>
        </p:grpSpPr>
        <p:sp>
          <p:nvSpPr>
            <p:cNvPr id="62" name="Freeform 2494"/>
            <p:cNvSpPr/>
            <p:nvPr/>
          </p:nvSpPr>
          <p:spPr bwMode="auto">
            <a:xfrm>
              <a:off x="3378332" y="1792324"/>
              <a:ext cx="2478926" cy="2099124"/>
            </a:xfrm>
            <a:custGeom>
              <a:avLst/>
              <a:gdLst>
                <a:gd name="T0" fmla="*/ 617 w 771"/>
                <a:gd name="T1" fmla="*/ 507 h 653"/>
                <a:gd name="T2" fmla="*/ 532 w 771"/>
                <a:gd name="T3" fmla="*/ 444 h 653"/>
                <a:gd name="T4" fmla="*/ 517 w 771"/>
                <a:gd name="T5" fmla="*/ 315 h 653"/>
                <a:gd name="T6" fmla="*/ 430 w 771"/>
                <a:gd name="T7" fmla="*/ 84 h 653"/>
                <a:gd name="T8" fmla="*/ 207 w 771"/>
                <a:gd name="T9" fmla="*/ 16 h 653"/>
                <a:gd name="T10" fmla="*/ 148 w 771"/>
                <a:gd name="T11" fmla="*/ 35 h 653"/>
                <a:gd name="T12" fmla="*/ 25 w 771"/>
                <a:gd name="T13" fmla="*/ 174 h 653"/>
                <a:gd name="T14" fmla="*/ 45 w 771"/>
                <a:gd name="T15" fmla="*/ 417 h 653"/>
                <a:gd name="T16" fmla="*/ 377 w 771"/>
                <a:gd name="T17" fmla="*/ 643 h 653"/>
                <a:gd name="T18" fmla="*/ 630 w 771"/>
                <a:gd name="T19" fmla="*/ 601 h 653"/>
                <a:gd name="T20" fmla="*/ 771 w 771"/>
                <a:gd name="T21" fmla="*/ 537 h 653"/>
                <a:gd name="T22" fmla="*/ 617 w 771"/>
                <a:gd name="T23" fmla="*/ 507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1" h="653">
                  <a:moveTo>
                    <a:pt x="617" y="507"/>
                  </a:moveTo>
                  <a:cubicBezTo>
                    <a:pt x="575" y="499"/>
                    <a:pt x="548" y="479"/>
                    <a:pt x="532" y="444"/>
                  </a:cubicBezTo>
                  <a:cubicBezTo>
                    <a:pt x="517" y="412"/>
                    <a:pt x="511" y="367"/>
                    <a:pt x="517" y="315"/>
                  </a:cubicBezTo>
                  <a:cubicBezTo>
                    <a:pt x="526" y="231"/>
                    <a:pt x="493" y="144"/>
                    <a:pt x="430" y="84"/>
                  </a:cubicBezTo>
                  <a:cubicBezTo>
                    <a:pt x="368" y="25"/>
                    <a:pt x="286" y="0"/>
                    <a:pt x="207" y="16"/>
                  </a:cubicBezTo>
                  <a:cubicBezTo>
                    <a:pt x="186" y="20"/>
                    <a:pt x="166" y="26"/>
                    <a:pt x="148" y="35"/>
                  </a:cubicBezTo>
                  <a:cubicBezTo>
                    <a:pt x="89" y="62"/>
                    <a:pt x="47" y="110"/>
                    <a:pt x="25" y="174"/>
                  </a:cubicBezTo>
                  <a:cubicBezTo>
                    <a:pt x="0" y="249"/>
                    <a:pt x="7" y="338"/>
                    <a:pt x="45" y="417"/>
                  </a:cubicBezTo>
                  <a:cubicBezTo>
                    <a:pt x="102" y="537"/>
                    <a:pt x="227" y="622"/>
                    <a:pt x="377" y="643"/>
                  </a:cubicBezTo>
                  <a:cubicBezTo>
                    <a:pt x="443" y="653"/>
                    <a:pt x="559" y="633"/>
                    <a:pt x="630" y="601"/>
                  </a:cubicBezTo>
                  <a:cubicBezTo>
                    <a:pt x="771" y="537"/>
                    <a:pt x="771" y="537"/>
                    <a:pt x="771" y="537"/>
                  </a:cubicBezTo>
                  <a:lnTo>
                    <a:pt x="617" y="507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3" name="Freeform 2495"/>
            <p:cNvSpPr/>
            <p:nvPr/>
          </p:nvSpPr>
          <p:spPr bwMode="auto">
            <a:xfrm>
              <a:off x="3378332" y="1795047"/>
              <a:ext cx="2472120" cy="2093678"/>
            </a:xfrm>
            <a:custGeom>
              <a:avLst/>
              <a:gdLst>
                <a:gd name="T0" fmla="*/ 617 w 769"/>
                <a:gd name="T1" fmla="*/ 507 h 651"/>
                <a:gd name="T2" fmla="*/ 531 w 769"/>
                <a:gd name="T3" fmla="*/ 443 h 651"/>
                <a:gd name="T4" fmla="*/ 516 w 769"/>
                <a:gd name="T5" fmla="*/ 314 h 651"/>
                <a:gd name="T6" fmla="*/ 430 w 769"/>
                <a:gd name="T7" fmla="*/ 84 h 651"/>
                <a:gd name="T8" fmla="*/ 207 w 769"/>
                <a:gd name="T9" fmla="*/ 15 h 651"/>
                <a:gd name="T10" fmla="*/ 148 w 769"/>
                <a:gd name="T11" fmla="*/ 34 h 651"/>
                <a:gd name="T12" fmla="*/ 26 w 769"/>
                <a:gd name="T13" fmla="*/ 173 h 651"/>
                <a:gd name="T14" fmla="*/ 45 w 769"/>
                <a:gd name="T15" fmla="*/ 415 h 651"/>
                <a:gd name="T16" fmla="*/ 377 w 769"/>
                <a:gd name="T17" fmla="*/ 642 h 651"/>
                <a:gd name="T18" fmla="*/ 630 w 769"/>
                <a:gd name="T19" fmla="*/ 599 h 651"/>
                <a:gd name="T20" fmla="*/ 769 w 769"/>
                <a:gd name="T21" fmla="*/ 536 h 651"/>
                <a:gd name="T22" fmla="*/ 617 w 769"/>
                <a:gd name="T23" fmla="*/ 507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651">
                  <a:moveTo>
                    <a:pt x="617" y="507"/>
                  </a:moveTo>
                  <a:cubicBezTo>
                    <a:pt x="575" y="499"/>
                    <a:pt x="548" y="478"/>
                    <a:pt x="531" y="443"/>
                  </a:cubicBezTo>
                  <a:cubicBezTo>
                    <a:pt x="516" y="411"/>
                    <a:pt x="511" y="366"/>
                    <a:pt x="516" y="314"/>
                  </a:cubicBezTo>
                  <a:cubicBezTo>
                    <a:pt x="525" y="230"/>
                    <a:pt x="493" y="143"/>
                    <a:pt x="430" y="84"/>
                  </a:cubicBezTo>
                  <a:cubicBezTo>
                    <a:pt x="368" y="25"/>
                    <a:pt x="286" y="0"/>
                    <a:pt x="207" y="15"/>
                  </a:cubicBezTo>
                  <a:cubicBezTo>
                    <a:pt x="186" y="20"/>
                    <a:pt x="166" y="26"/>
                    <a:pt x="148" y="34"/>
                  </a:cubicBezTo>
                  <a:cubicBezTo>
                    <a:pt x="89" y="62"/>
                    <a:pt x="47" y="110"/>
                    <a:pt x="26" y="173"/>
                  </a:cubicBezTo>
                  <a:cubicBezTo>
                    <a:pt x="0" y="248"/>
                    <a:pt x="8" y="337"/>
                    <a:pt x="45" y="415"/>
                  </a:cubicBezTo>
                  <a:cubicBezTo>
                    <a:pt x="103" y="536"/>
                    <a:pt x="227" y="621"/>
                    <a:pt x="377" y="642"/>
                  </a:cubicBezTo>
                  <a:cubicBezTo>
                    <a:pt x="443" y="651"/>
                    <a:pt x="559" y="632"/>
                    <a:pt x="630" y="599"/>
                  </a:cubicBezTo>
                  <a:cubicBezTo>
                    <a:pt x="769" y="536"/>
                    <a:pt x="769" y="536"/>
                    <a:pt x="769" y="536"/>
                  </a:cubicBezTo>
                  <a:lnTo>
                    <a:pt x="617" y="507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4" name="Freeform 2496"/>
            <p:cNvSpPr/>
            <p:nvPr/>
          </p:nvSpPr>
          <p:spPr bwMode="auto">
            <a:xfrm>
              <a:off x="3381055" y="1795047"/>
              <a:ext cx="2462591" cy="2093678"/>
            </a:xfrm>
            <a:custGeom>
              <a:avLst/>
              <a:gdLst>
                <a:gd name="T0" fmla="*/ 616 w 766"/>
                <a:gd name="T1" fmla="*/ 507 h 651"/>
                <a:gd name="T2" fmla="*/ 530 w 766"/>
                <a:gd name="T3" fmla="*/ 444 h 651"/>
                <a:gd name="T4" fmla="*/ 515 w 766"/>
                <a:gd name="T5" fmla="*/ 314 h 651"/>
                <a:gd name="T6" fmla="*/ 428 w 766"/>
                <a:gd name="T7" fmla="*/ 84 h 651"/>
                <a:gd name="T8" fmla="*/ 206 w 766"/>
                <a:gd name="T9" fmla="*/ 16 h 651"/>
                <a:gd name="T10" fmla="*/ 147 w 766"/>
                <a:gd name="T11" fmla="*/ 35 h 651"/>
                <a:gd name="T12" fmla="*/ 25 w 766"/>
                <a:gd name="T13" fmla="*/ 173 h 651"/>
                <a:gd name="T14" fmla="*/ 45 w 766"/>
                <a:gd name="T15" fmla="*/ 415 h 651"/>
                <a:gd name="T16" fmla="*/ 376 w 766"/>
                <a:gd name="T17" fmla="*/ 641 h 651"/>
                <a:gd name="T18" fmla="*/ 629 w 766"/>
                <a:gd name="T19" fmla="*/ 599 h 651"/>
                <a:gd name="T20" fmla="*/ 766 w 766"/>
                <a:gd name="T21" fmla="*/ 536 h 651"/>
                <a:gd name="T22" fmla="*/ 616 w 766"/>
                <a:gd name="T23" fmla="*/ 507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6" h="651">
                  <a:moveTo>
                    <a:pt x="616" y="507"/>
                  </a:moveTo>
                  <a:cubicBezTo>
                    <a:pt x="574" y="499"/>
                    <a:pt x="547" y="479"/>
                    <a:pt x="530" y="444"/>
                  </a:cubicBezTo>
                  <a:cubicBezTo>
                    <a:pt x="514" y="411"/>
                    <a:pt x="509" y="366"/>
                    <a:pt x="515" y="314"/>
                  </a:cubicBezTo>
                  <a:cubicBezTo>
                    <a:pt x="524" y="230"/>
                    <a:pt x="491" y="144"/>
                    <a:pt x="428" y="84"/>
                  </a:cubicBezTo>
                  <a:cubicBezTo>
                    <a:pt x="366" y="25"/>
                    <a:pt x="285" y="0"/>
                    <a:pt x="206" y="16"/>
                  </a:cubicBezTo>
                  <a:cubicBezTo>
                    <a:pt x="185" y="20"/>
                    <a:pt x="165" y="26"/>
                    <a:pt x="147" y="35"/>
                  </a:cubicBezTo>
                  <a:cubicBezTo>
                    <a:pt x="89" y="62"/>
                    <a:pt x="47" y="110"/>
                    <a:pt x="25" y="173"/>
                  </a:cubicBezTo>
                  <a:cubicBezTo>
                    <a:pt x="0" y="248"/>
                    <a:pt x="7" y="337"/>
                    <a:pt x="45" y="415"/>
                  </a:cubicBezTo>
                  <a:cubicBezTo>
                    <a:pt x="102" y="536"/>
                    <a:pt x="226" y="620"/>
                    <a:pt x="376" y="641"/>
                  </a:cubicBezTo>
                  <a:cubicBezTo>
                    <a:pt x="442" y="651"/>
                    <a:pt x="558" y="631"/>
                    <a:pt x="629" y="599"/>
                  </a:cubicBezTo>
                  <a:cubicBezTo>
                    <a:pt x="766" y="536"/>
                    <a:pt x="766" y="536"/>
                    <a:pt x="766" y="536"/>
                  </a:cubicBezTo>
                  <a:lnTo>
                    <a:pt x="616" y="507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5" name="Freeform 2497"/>
            <p:cNvSpPr/>
            <p:nvPr/>
          </p:nvSpPr>
          <p:spPr bwMode="auto">
            <a:xfrm>
              <a:off x="3383777" y="1797769"/>
              <a:ext cx="2457145" cy="2086872"/>
            </a:xfrm>
            <a:custGeom>
              <a:avLst/>
              <a:gdLst>
                <a:gd name="T0" fmla="*/ 615 w 764"/>
                <a:gd name="T1" fmla="*/ 507 h 649"/>
                <a:gd name="T2" fmla="*/ 529 w 764"/>
                <a:gd name="T3" fmla="*/ 443 h 649"/>
                <a:gd name="T4" fmla="*/ 513 w 764"/>
                <a:gd name="T5" fmla="*/ 313 h 649"/>
                <a:gd name="T6" fmla="*/ 427 w 764"/>
                <a:gd name="T7" fmla="*/ 83 h 649"/>
                <a:gd name="T8" fmla="*/ 205 w 764"/>
                <a:gd name="T9" fmla="*/ 15 h 649"/>
                <a:gd name="T10" fmla="*/ 146 w 764"/>
                <a:gd name="T11" fmla="*/ 34 h 649"/>
                <a:gd name="T12" fmla="*/ 25 w 764"/>
                <a:gd name="T13" fmla="*/ 173 h 649"/>
                <a:gd name="T14" fmla="*/ 44 w 764"/>
                <a:gd name="T15" fmla="*/ 414 h 649"/>
                <a:gd name="T16" fmla="*/ 375 w 764"/>
                <a:gd name="T17" fmla="*/ 640 h 649"/>
                <a:gd name="T18" fmla="*/ 627 w 764"/>
                <a:gd name="T19" fmla="*/ 597 h 649"/>
                <a:gd name="T20" fmla="*/ 764 w 764"/>
                <a:gd name="T21" fmla="*/ 535 h 649"/>
                <a:gd name="T22" fmla="*/ 615 w 764"/>
                <a:gd name="T23" fmla="*/ 50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4" h="649">
                  <a:moveTo>
                    <a:pt x="615" y="507"/>
                  </a:moveTo>
                  <a:cubicBezTo>
                    <a:pt x="573" y="499"/>
                    <a:pt x="545" y="478"/>
                    <a:pt x="529" y="443"/>
                  </a:cubicBezTo>
                  <a:cubicBezTo>
                    <a:pt x="513" y="410"/>
                    <a:pt x="508" y="365"/>
                    <a:pt x="513" y="313"/>
                  </a:cubicBezTo>
                  <a:cubicBezTo>
                    <a:pt x="522" y="229"/>
                    <a:pt x="490" y="143"/>
                    <a:pt x="427" y="83"/>
                  </a:cubicBezTo>
                  <a:cubicBezTo>
                    <a:pt x="365" y="25"/>
                    <a:pt x="284" y="0"/>
                    <a:pt x="205" y="15"/>
                  </a:cubicBezTo>
                  <a:cubicBezTo>
                    <a:pt x="184" y="20"/>
                    <a:pt x="164" y="26"/>
                    <a:pt x="146" y="34"/>
                  </a:cubicBezTo>
                  <a:cubicBezTo>
                    <a:pt x="88" y="61"/>
                    <a:pt x="46" y="109"/>
                    <a:pt x="25" y="173"/>
                  </a:cubicBezTo>
                  <a:cubicBezTo>
                    <a:pt x="0" y="247"/>
                    <a:pt x="7" y="335"/>
                    <a:pt x="44" y="414"/>
                  </a:cubicBezTo>
                  <a:cubicBezTo>
                    <a:pt x="101" y="534"/>
                    <a:pt x="225" y="619"/>
                    <a:pt x="375" y="640"/>
                  </a:cubicBezTo>
                  <a:cubicBezTo>
                    <a:pt x="441" y="649"/>
                    <a:pt x="556" y="630"/>
                    <a:pt x="627" y="597"/>
                  </a:cubicBezTo>
                  <a:cubicBezTo>
                    <a:pt x="764" y="535"/>
                    <a:pt x="764" y="535"/>
                    <a:pt x="764" y="535"/>
                  </a:cubicBezTo>
                  <a:lnTo>
                    <a:pt x="615" y="507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6" name="Freeform 2498"/>
            <p:cNvSpPr/>
            <p:nvPr/>
          </p:nvSpPr>
          <p:spPr bwMode="auto">
            <a:xfrm>
              <a:off x="3383777" y="1797769"/>
              <a:ext cx="2450339" cy="2086872"/>
            </a:xfrm>
            <a:custGeom>
              <a:avLst/>
              <a:gdLst>
                <a:gd name="T0" fmla="*/ 615 w 762"/>
                <a:gd name="T1" fmla="*/ 507 h 649"/>
                <a:gd name="T2" fmla="*/ 528 w 762"/>
                <a:gd name="T3" fmla="*/ 443 h 649"/>
                <a:gd name="T4" fmla="*/ 513 w 762"/>
                <a:gd name="T5" fmla="*/ 313 h 649"/>
                <a:gd name="T6" fmla="*/ 427 w 762"/>
                <a:gd name="T7" fmla="*/ 84 h 649"/>
                <a:gd name="T8" fmla="*/ 205 w 762"/>
                <a:gd name="T9" fmla="*/ 16 h 649"/>
                <a:gd name="T10" fmla="*/ 146 w 762"/>
                <a:gd name="T11" fmla="*/ 35 h 649"/>
                <a:gd name="T12" fmla="*/ 25 w 762"/>
                <a:gd name="T13" fmla="*/ 173 h 649"/>
                <a:gd name="T14" fmla="*/ 45 w 762"/>
                <a:gd name="T15" fmla="*/ 414 h 649"/>
                <a:gd name="T16" fmla="*/ 375 w 762"/>
                <a:gd name="T17" fmla="*/ 639 h 649"/>
                <a:gd name="T18" fmla="*/ 627 w 762"/>
                <a:gd name="T19" fmla="*/ 597 h 649"/>
                <a:gd name="T20" fmla="*/ 762 w 762"/>
                <a:gd name="T21" fmla="*/ 536 h 649"/>
                <a:gd name="T22" fmla="*/ 615 w 762"/>
                <a:gd name="T23" fmla="*/ 50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2" h="649">
                  <a:moveTo>
                    <a:pt x="615" y="507"/>
                  </a:moveTo>
                  <a:cubicBezTo>
                    <a:pt x="572" y="499"/>
                    <a:pt x="545" y="479"/>
                    <a:pt x="528" y="443"/>
                  </a:cubicBezTo>
                  <a:cubicBezTo>
                    <a:pt x="512" y="410"/>
                    <a:pt x="507" y="365"/>
                    <a:pt x="513" y="313"/>
                  </a:cubicBezTo>
                  <a:cubicBezTo>
                    <a:pt x="522" y="229"/>
                    <a:pt x="489" y="143"/>
                    <a:pt x="427" y="84"/>
                  </a:cubicBezTo>
                  <a:cubicBezTo>
                    <a:pt x="365" y="25"/>
                    <a:pt x="284" y="0"/>
                    <a:pt x="205" y="16"/>
                  </a:cubicBezTo>
                  <a:cubicBezTo>
                    <a:pt x="184" y="20"/>
                    <a:pt x="165" y="26"/>
                    <a:pt x="146" y="35"/>
                  </a:cubicBezTo>
                  <a:cubicBezTo>
                    <a:pt x="89" y="62"/>
                    <a:pt x="47" y="110"/>
                    <a:pt x="25" y="173"/>
                  </a:cubicBezTo>
                  <a:cubicBezTo>
                    <a:pt x="0" y="248"/>
                    <a:pt x="7" y="335"/>
                    <a:pt x="45" y="414"/>
                  </a:cubicBezTo>
                  <a:cubicBezTo>
                    <a:pt x="102" y="534"/>
                    <a:pt x="226" y="618"/>
                    <a:pt x="375" y="639"/>
                  </a:cubicBezTo>
                  <a:cubicBezTo>
                    <a:pt x="441" y="649"/>
                    <a:pt x="556" y="629"/>
                    <a:pt x="627" y="597"/>
                  </a:cubicBezTo>
                  <a:cubicBezTo>
                    <a:pt x="762" y="536"/>
                    <a:pt x="762" y="536"/>
                    <a:pt x="762" y="536"/>
                  </a:cubicBezTo>
                  <a:lnTo>
                    <a:pt x="615" y="507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7" name="Freeform 2499"/>
            <p:cNvSpPr/>
            <p:nvPr/>
          </p:nvSpPr>
          <p:spPr bwMode="auto">
            <a:xfrm>
              <a:off x="3387861" y="1801853"/>
              <a:ext cx="2440810" cy="2080066"/>
            </a:xfrm>
            <a:custGeom>
              <a:avLst/>
              <a:gdLst>
                <a:gd name="T0" fmla="*/ 613 w 759"/>
                <a:gd name="T1" fmla="*/ 507 h 647"/>
                <a:gd name="T2" fmla="*/ 527 w 759"/>
                <a:gd name="T3" fmla="*/ 442 h 647"/>
                <a:gd name="T4" fmla="*/ 511 w 759"/>
                <a:gd name="T5" fmla="*/ 312 h 647"/>
                <a:gd name="T6" fmla="*/ 425 w 759"/>
                <a:gd name="T7" fmla="*/ 83 h 647"/>
                <a:gd name="T8" fmla="*/ 204 w 759"/>
                <a:gd name="T9" fmla="*/ 16 h 647"/>
                <a:gd name="T10" fmla="*/ 146 w 759"/>
                <a:gd name="T11" fmla="*/ 34 h 647"/>
                <a:gd name="T12" fmla="*/ 25 w 759"/>
                <a:gd name="T13" fmla="*/ 172 h 647"/>
                <a:gd name="T14" fmla="*/ 44 w 759"/>
                <a:gd name="T15" fmla="*/ 413 h 647"/>
                <a:gd name="T16" fmla="*/ 374 w 759"/>
                <a:gd name="T17" fmla="*/ 638 h 647"/>
                <a:gd name="T18" fmla="*/ 626 w 759"/>
                <a:gd name="T19" fmla="*/ 596 h 647"/>
                <a:gd name="T20" fmla="*/ 759 w 759"/>
                <a:gd name="T21" fmla="*/ 535 h 647"/>
                <a:gd name="T22" fmla="*/ 613 w 759"/>
                <a:gd name="T23" fmla="*/ 50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9" h="647">
                  <a:moveTo>
                    <a:pt x="613" y="507"/>
                  </a:moveTo>
                  <a:cubicBezTo>
                    <a:pt x="571" y="498"/>
                    <a:pt x="544" y="478"/>
                    <a:pt x="527" y="442"/>
                  </a:cubicBezTo>
                  <a:cubicBezTo>
                    <a:pt x="511" y="409"/>
                    <a:pt x="506" y="364"/>
                    <a:pt x="511" y="312"/>
                  </a:cubicBezTo>
                  <a:cubicBezTo>
                    <a:pt x="520" y="228"/>
                    <a:pt x="488" y="143"/>
                    <a:pt x="425" y="83"/>
                  </a:cubicBezTo>
                  <a:cubicBezTo>
                    <a:pt x="364" y="25"/>
                    <a:pt x="283" y="0"/>
                    <a:pt x="204" y="16"/>
                  </a:cubicBezTo>
                  <a:cubicBezTo>
                    <a:pt x="183" y="20"/>
                    <a:pt x="164" y="26"/>
                    <a:pt x="146" y="34"/>
                  </a:cubicBezTo>
                  <a:cubicBezTo>
                    <a:pt x="88" y="61"/>
                    <a:pt x="46" y="109"/>
                    <a:pt x="25" y="172"/>
                  </a:cubicBezTo>
                  <a:cubicBezTo>
                    <a:pt x="0" y="247"/>
                    <a:pt x="7" y="334"/>
                    <a:pt x="44" y="413"/>
                  </a:cubicBezTo>
                  <a:cubicBezTo>
                    <a:pt x="101" y="532"/>
                    <a:pt x="225" y="617"/>
                    <a:pt x="374" y="638"/>
                  </a:cubicBezTo>
                  <a:cubicBezTo>
                    <a:pt x="440" y="647"/>
                    <a:pt x="555" y="628"/>
                    <a:pt x="626" y="596"/>
                  </a:cubicBezTo>
                  <a:cubicBezTo>
                    <a:pt x="759" y="535"/>
                    <a:pt x="759" y="535"/>
                    <a:pt x="759" y="535"/>
                  </a:cubicBezTo>
                  <a:lnTo>
                    <a:pt x="613" y="507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8" name="Freeform 2500"/>
            <p:cNvSpPr/>
            <p:nvPr/>
          </p:nvSpPr>
          <p:spPr bwMode="auto">
            <a:xfrm>
              <a:off x="3387861" y="1804576"/>
              <a:ext cx="2434003" cy="2073259"/>
            </a:xfrm>
            <a:custGeom>
              <a:avLst/>
              <a:gdLst>
                <a:gd name="T0" fmla="*/ 613 w 757"/>
                <a:gd name="T1" fmla="*/ 506 h 645"/>
                <a:gd name="T2" fmla="*/ 526 w 757"/>
                <a:gd name="T3" fmla="*/ 442 h 645"/>
                <a:gd name="T4" fmla="*/ 511 w 757"/>
                <a:gd name="T5" fmla="*/ 311 h 645"/>
                <a:gd name="T6" fmla="*/ 425 w 757"/>
                <a:gd name="T7" fmla="*/ 82 h 645"/>
                <a:gd name="T8" fmla="*/ 204 w 757"/>
                <a:gd name="T9" fmla="*/ 15 h 645"/>
                <a:gd name="T10" fmla="*/ 146 w 757"/>
                <a:gd name="T11" fmla="*/ 34 h 645"/>
                <a:gd name="T12" fmla="*/ 25 w 757"/>
                <a:gd name="T13" fmla="*/ 171 h 645"/>
                <a:gd name="T14" fmla="*/ 44 w 757"/>
                <a:gd name="T15" fmla="*/ 411 h 645"/>
                <a:gd name="T16" fmla="*/ 374 w 757"/>
                <a:gd name="T17" fmla="*/ 636 h 645"/>
                <a:gd name="T18" fmla="*/ 626 w 757"/>
                <a:gd name="T19" fmla="*/ 594 h 645"/>
                <a:gd name="T20" fmla="*/ 757 w 757"/>
                <a:gd name="T21" fmla="*/ 534 h 645"/>
                <a:gd name="T22" fmla="*/ 613 w 757"/>
                <a:gd name="T23" fmla="*/ 506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645">
                  <a:moveTo>
                    <a:pt x="613" y="506"/>
                  </a:moveTo>
                  <a:cubicBezTo>
                    <a:pt x="571" y="498"/>
                    <a:pt x="543" y="477"/>
                    <a:pt x="526" y="442"/>
                  </a:cubicBezTo>
                  <a:cubicBezTo>
                    <a:pt x="510" y="408"/>
                    <a:pt x="505" y="363"/>
                    <a:pt x="511" y="311"/>
                  </a:cubicBezTo>
                  <a:cubicBezTo>
                    <a:pt x="520" y="227"/>
                    <a:pt x="488" y="142"/>
                    <a:pt x="425" y="82"/>
                  </a:cubicBezTo>
                  <a:cubicBezTo>
                    <a:pt x="364" y="24"/>
                    <a:pt x="283" y="0"/>
                    <a:pt x="204" y="15"/>
                  </a:cubicBezTo>
                  <a:cubicBezTo>
                    <a:pt x="184" y="19"/>
                    <a:pt x="164" y="25"/>
                    <a:pt x="146" y="34"/>
                  </a:cubicBezTo>
                  <a:cubicBezTo>
                    <a:pt x="88" y="61"/>
                    <a:pt x="46" y="108"/>
                    <a:pt x="25" y="171"/>
                  </a:cubicBezTo>
                  <a:cubicBezTo>
                    <a:pt x="0" y="246"/>
                    <a:pt x="7" y="333"/>
                    <a:pt x="44" y="411"/>
                  </a:cubicBezTo>
                  <a:cubicBezTo>
                    <a:pt x="102" y="531"/>
                    <a:pt x="225" y="615"/>
                    <a:pt x="374" y="636"/>
                  </a:cubicBezTo>
                  <a:cubicBezTo>
                    <a:pt x="440" y="645"/>
                    <a:pt x="555" y="626"/>
                    <a:pt x="626" y="594"/>
                  </a:cubicBezTo>
                  <a:cubicBezTo>
                    <a:pt x="757" y="534"/>
                    <a:pt x="757" y="534"/>
                    <a:pt x="757" y="534"/>
                  </a:cubicBezTo>
                  <a:lnTo>
                    <a:pt x="613" y="506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9" name="Freeform 2501"/>
            <p:cNvSpPr/>
            <p:nvPr/>
          </p:nvSpPr>
          <p:spPr bwMode="auto">
            <a:xfrm>
              <a:off x="3390584" y="1804576"/>
              <a:ext cx="2428558" cy="2073259"/>
            </a:xfrm>
            <a:custGeom>
              <a:avLst/>
              <a:gdLst>
                <a:gd name="T0" fmla="*/ 612 w 755"/>
                <a:gd name="T1" fmla="*/ 507 h 645"/>
                <a:gd name="T2" fmla="*/ 525 w 755"/>
                <a:gd name="T3" fmla="*/ 442 h 645"/>
                <a:gd name="T4" fmla="*/ 509 w 755"/>
                <a:gd name="T5" fmla="*/ 311 h 645"/>
                <a:gd name="T6" fmla="*/ 424 w 755"/>
                <a:gd name="T7" fmla="*/ 83 h 645"/>
                <a:gd name="T8" fmla="*/ 203 w 755"/>
                <a:gd name="T9" fmla="*/ 16 h 645"/>
                <a:gd name="T10" fmla="*/ 145 w 755"/>
                <a:gd name="T11" fmla="*/ 34 h 645"/>
                <a:gd name="T12" fmla="*/ 25 w 755"/>
                <a:gd name="T13" fmla="*/ 171 h 645"/>
                <a:gd name="T14" fmla="*/ 44 w 755"/>
                <a:gd name="T15" fmla="*/ 411 h 645"/>
                <a:gd name="T16" fmla="*/ 373 w 755"/>
                <a:gd name="T17" fmla="*/ 636 h 645"/>
                <a:gd name="T18" fmla="*/ 624 w 755"/>
                <a:gd name="T19" fmla="*/ 594 h 645"/>
                <a:gd name="T20" fmla="*/ 755 w 755"/>
                <a:gd name="T21" fmla="*/ 534 h 645"/>
                <a:gd name="T22" fmla="*/ 612 w 755"/>
                <a:gd name="T23" fmla="*/ 50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5" h="645">
                  <a:moveTo>
                    <a:pt x="612" y="507"/>
                  </a:moveTo>
                  <a:cubicBezTo>
                    <a:pt x="570" y="498"/>
                    <a:pt x="542" y="478"/>
                    <a:pt x="525" y="442"/>
                  </a:cubicBezTo>
                  <a:cubicBezTo>
                    <a:pt x="509" y="408"/>
                    <a:pt x="504" y="363"/>
                    <a:pt x="509" y="311"/>
                  </a:cubicBezTo>
                  <a:cubicBezTo>
                    <a:pt x="518" y="227"/>
                    <a:pt x="486" y="142"/>
                    <a:pt x="424" y="83"/>
                  </a:cubicBezTo>
                  <a:cubicBezTo>
                    <a:pt x="362" y="25"/>
                    <a:pt x="282" y="0"/>
                    <a:pt x="203" y="16"/>
                  </a:cubicBezTo>
                  <a:cubicBezTo>
                    <a:pt x="183" y="20"/>
                    <a:pt x="163" y="26"/>
                    <a:pt x="145" y="34"/>
                  </a:cubicBezTo>
                  <a:cubicBezTo>
                    <a:pt x="88" y="61"/>
                    <a:pt x="46" y="108"/>
                    <a:pt x="25" y="171"/>
                  </a:cubicBezTo>
                  <a:cubicBezTo>
                    <a:pt x="0" y="246"/>
                    <a:pt x="7" y="333"/>
                    <a:pt x="44" y="411"/>
                  </a:cubicBezTo>
                  <a:cubicBezTo>
                    <a:pt x="101" y="531"/>
                    <a:pt x="224" y="615"/>
                    <a:pt x="373" y="636"/>
                  </a:cubicBezTo>
                  <a:cubicBezTo>
                    <a:pt x="439" y="645"/>
                    <a:pt x="554" y="626"/>
                    <a:pt x="624" y="594"/>
                  </a:cubicBezTo>
                  <a:cubicBezTo>
                    <a:pt x="755" y="534"/>
                    <a:pt x="755" y="534"/>
                    <a:pt x="755" y="534"/>
                  </a:cubicBezTo>
                  <a:lnTo>
                    <a:pt x="612" y="507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0" name="Freeform 2502"/>
            <p:cNvSpPr/>
            <p:nvPr/>
          </p:nvSpPr>
          <p:spPr bwMode="auto">
            <a:xfrm>
              <a:off x="3390584" y="1807298"/>
              <a:ext cx="2421752" cy="2067814"/>
            </a:xfrm>
            <a:custGeom>
              <a:avLst/>
              <a:gdLst>
                <a:gd name="T0" fmla="*/ 612 w 753"/>
                <a:gd name="T1" fmla="*/ 506 h 643"/>
                <a:gd name="T2" fmla="*/ 524 w 753"/>
                <a:gd name="T3" fmla="*/ 441 h 643"/>
                <a:gd name="T4" fmla="*/ 509 w 753"/>
                <a:gd name="T5" fmla="*/ 310 h 643"/>
                <a:gd name="T6" fmla="*/ 423 w 753"/>
                <a:gd name="T7" fmla="*/ 82 h 643"/>
                <a:gd name="T8" fmla="*/ 203 w 753"/>
                <a:gd name="T9" fmla="*/ 15 h 643"/>
                <a:gd name="T10" fmla="*/ 145 w 753"/>
                <a:gd name="T11" fmla="*/ 34 h 643"/>
                <a:gd name="T12" fmla="*/ 25 w 753"/>
                <a:gd name="T13" fmla="*/ 170 h 643"/>
                <a:gd name="T14" fmla="*/ 44 w 753"/>
                <a:gd name="T15" fmla="*/ 410 h 643"/>
                <a:gd name="T16" fmla="*/ 373 w 753"/>
                <a:gd name="T17" fmla="*/ 634 h 643"/>
                <a:gd name="T18" fmla="*/ 624 w 753"/>
                <a:gd name="T19" fmla="*/ 592 h 643"/>
                <a:gd name="T20" fmla="*/ 753 w 753"/>
                <a:gd name="T21" fmla="*/ 533 h 643"/>
                <a:gd name="T22" fmla="*/ 612 w 753"/>
                <a:gd name="T23" fmla="*/ 506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3" h="643">
                  <a:moveTo>
                    <a:pt x="612" y="506"/>
                  </a:moveTo>
                  <a:cubicBezTo>
                    <a:pt x="570" y="498"/>
                    <a:pt x="541" y="477"/>
                    <a:pt x="524" y="441"/>
                  </a:cubicBezTo>
                  <a:cubicBezTo>
                    <a:pt x="508" y="408"/>
                    <a:pt x="503" y="362"/>
                    <a:pt x="509" y="310"/>
                  </a:cubicBezTo>
                  <a:cubicBezTo>
                    <a:pt x="517" y="226"/>
                    <a:pt x="486" y="141"/>
                    <a:pt x="423" y="82"/>
                  </a:cubicBezTo>
                  <a:cubicBezTo>
                    <a:pt x="362" y="24"/>
                    <a:pt x="282" y="0"/>
                    <a:pt x="203" y="15"/>
                  </a:cubicBezTo>
                  <a:cubicBezTo>
                    <a:pt x="183" y="19"/>
                    <a:pt x="163" y="25"/>
                    <a:pt x="145" y="34"/>
                  </a:cubicBezTo>
                  <a:cubicBezTo>
                    <a:pt x="88" y="61"/>
                    <a:pt x="46" y="108"/>
                    <a:pt x="25" y="170"/>
                  </a:cubicBezTo>
                  <a:cubicBezTo>
                    <a:pt x="0" y="245"/>
                    <a:pt x="7" y="332"/>
                    <a:pt x="44" y="410"/>
                  </a:cubicBezTo>
                  <a:cubicBezTo>
                    <a:pt x="101" y="529"/>
                    <a:pt x="224" y="613"/>
                    <a:pt x="373" y="634"/>
                  </a:cubicBezTo>
                  <a:cubicBezTo>
                    <a:pt x="439" y="643"/>
                    <a:pt x="554" y="624"/>
                    <a:pt x="624" y="592"/>
                  </a:cubicBezTo>
                  <a:cubicBezTo>
                    <a:pt x="753" y="533"/>
                    <a:pt x="753" y="533"/>
                    <a:pt x="753" y="533"/>
                  </a:cubicBezTo>
                  <a:lnTo>
                    <a:pt x="612" y="506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1" name="Freeform 2503"/>
            <p:cNvSpPr/>
            <p:nvPr/>
          </p:nvSpPr>
          <p:spPr bwMode="auto">
            <a:xfrm>
              <a:off x="3393307" y="1807298"/>
              <a:ext cx="2412223" cy="2067814"/>
            </a:xfrm>
            <a:custGeom>
              <a:avLst/>
              <a:gdLst>
                <a:gd name="T0" fmla="*/ 611 w 750"/>
                <a:gd name="T1" fmla="*/ 507 h 643"/>
                <a:gd name="T2" fmla="*/ 523 w 750"/>
                <a:gd name="T3" fmla="*/ 441 h 643"/>
                <a:gd name="T4" fmla="*/ 507 w 750"/>
                <a:gd name="T5" fmla="*/ 310 h 643"/>
                <a:gd name="T6" fmla="*/ 422 w 750"/>
                <a:gd name="T7" fmla="*/ 83 h 643"/>
                <a:gd name="T8" fmla="*/ 203 w 750"/>
                <a:gd name="T9" fmla="*/ 16 h 643"/>
                <a:gd name="T10" fmla="*/ 145 w 750"/>
                <a:gd name="T11" fmla="*/ 34 h 643"/>
                <a:gd name="T12" fmla="*/ 25 w 750"/>
                <a:gd name="T13" fmla="*/ 171 h 643"/>
                <a:gd name="T14" fmla="*/ 44 w 750"/>
                <a:gd name="T15" fmla="*/ 410 h 643"/>
                <a:gd name="T16" fmla="*/ 373 w 750"/>
                <a:gd name="T17" fmla="*/ 634 h 643"/>
                <a:gd name="T18" fmla="*/ 623 w 750"/>
                <a:gd name="T19" fmla="*/ 592 h 643"/>
                <a:gd name="T20" fmla="*/ 750 w 750"/>
                <a:gd name="T21" fmla="*/ 534 h 643"/>
                <a:gd name="T22" fmla="*/ 611 w 750"/>
                <a:gd name="T23" fmla="*/ 507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0" h="643">
                  <a:moveTo>
                    <a:pt x="611" y="507"/>
                  </a:moveTo>
                  <a:cubicBezTo>
                    <a:pt x="568" y="498"/>
                    <a:pt x="540" y="477"/>
                    <a:pt x="523" y="441"/>
                  </a:cubicBezTo>
                  <a:cubicBezTo>
                    <a:pt x="507" y="408"/>
                    <a:pt x="502" y="362"/>
                    <a:pt x="507" y="310"/>
                  </a:cubicBezTo>
                  <a:cubicBezTo>
                    <a:pt x="516" y="226"/>
                    <a:pt x="484" y="142"/>
                    <a:pt x="422" y="83"/>
                  </a:cubicBezTo>
                  <a:cubicBezTo>
                    <a:pt x="361" y="25"/>
                    <a:pt x="281" y="0"/>
                    <a:pt x="203" y="16"/>
                  </a:cubicBezTo>
                  <a:cubicBezTo>
                    <a:pt x="182" y="20"/>
                    <a:pt x="163" y="26"/>
                    <a:pt x="145" y="34"/>
                  </a:cubicBezTo>
                  <a:cubicBezTo>
                    <a:pt x="87" y="61"/>
                    <a:pt x="46" y="108"/>
                    <a:pt x="25" y="171"/>
                  </a:cubicBezTo>
                  <a:cubicBezTo>
                    <a:pt x="0" y="245"/>
                    <a:pt x="7" y="332"/>
                    <a:pt x="44" y="410"/>
                  </a:cubicBezTo>
                  <a:cubicBezTo>
                    <a:pt x="101" y="529"/>
                    <a:pt x="224" y="613"/>
                    <a:pt x="373" y="634"/>
                  </a:cubicBezTo>
                  <a:cubicBezTo>
                    <a:pt x="438" y="643"/>
                    <a:pt x="553" y="624"/>
                    <a:pt x="623" y="592"/>
                  </a:cubicBezTo>
                  <a:cubicBezTo>
                    <a:pt x="750" y="534"/>
                    <a:pt x="750" y="534"/>
                    <a:pt x="750" y="534"/>
                  </a:cubicBezTo>
                  <a:lnTo>
                    <a:pt x="611" y="507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2" name="Freeform 2504"/>
            <p:cNvSpPr/>
            <p:nvPr/>
          </p:nvSpPr>
          <p:spPr bwMode="auto">
            <a:xfrm>
              <a:off x="3393307" y="1811382"/>
              <a:ext cx="2409500" cy="2061007"/>
            </a:xfrm>
            <a:custGeom>
              <a:avLst/>
              <a:gdLst>
                <a:gd name="T0" fmla="*/ 611 w 749"/>
                <a:gd name="T1" fmla="*/ 506 h 641"/>
                <a:gd name="T2" fmla="*/ 522 w 749"/>
                <a:gd name="T3" fmla="*/ 440 h 641"/>
                <a:gd name="T4" fmla="*/ 507 w 749"/>
                <a:gd name="T5" fmla="*/ 309 h 641"/>
                <a:gd name="T6" fmla="*/ 422 w 749"/>
                <a:gd name="T7" fmla="*/ 82 h 641"/>
                <a:gd name="T8" fmla="*/ 203 w 749"/>
                <a:gd name="T9" fmla="*/ 15 h 641"/>
                <a:gd name="T10" fmla="*/ 145 w 749"/>
                <a:gd name="T11" fmla="*/ 34 h 641"/>
                <a:gd name="T12" fmla="*/ 25 w 749"/>
                <a:gd name="T13" fmla="*/ 170 h 641"/>
                <a:gd name="T14" fmla="*/ 44 w 749"/>
                <a:gd name="T15" fmla="*/ 408 h 641"/>
                <a:gd name="T16" fmla="*/ 373 w 749"/>
                <a:gd name="T17" fmla="*/ 632 h 641"/>
                <a:gd name="T18" fmla="*/ 623 w 749"/>
                <a:gd name="T19" fmla="*/ 590 h 641"/>
                <a:gd name="T20" fmla="*/ 749 w 749"/>
                <a:gd name="T21" fmla="*/ 533 h 641"/>
                <a:gd name="T22" fmla="*/ 611 w 749"/>
                <a:gd name="T23" fmla="*/ 50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9" h="641">
                  <a:moveTo>
                    <a:pt x="611" y="506"/>
                  </a:moveTo>
                  <a:cubicBezTo>
                    <a:pt x="568" y="498"/>
                    <a:pt x="540" y="477"/>
                    <a:pt x="522" y="440"/>
                  </a:cubicBezTo>
                  <a:cubicBezTo>
                    <a:pt x="506" y="407"/>
                    <a:pt x="501" y="361"/>
                    <a:pt x="507" y="309"/>
                  </a:cubicBezTo>
                  <a:cubicBezTo>
                    <a:pt x="515" y="226"/>
                    <a:pt x="484" y="141"/>
                    <a:pt x="422" y="82"/>
                  </a:cubicBezTo>
                  <a:cubicBezTo>
                    <a:pt x="361" y="24"/>
                    <a:pt x="281" y="0"/>
                    <a:pt x="203" y="15"/>
                  </a:cubicBezTo>
                  <a:cubicBezTo>
                    <a:pt x="182" y="19"/>
                    <a:pt x="163" y="25"/>
                    <a:pt x="145" y="34"/>
                  </a:cubicBezTo>
                  <a:cubicBezTo>
                    <a:pt x="88" y="60"/>
                    <a:pt x="46" y="107"/>
                    <a:pt x="25" y="170"/>
                  </a:cubicBezTo>
                  <a:cubicBezTo>
                    <a:pt x="0" y="244"/>
                    <a:pt x="7" y="331"/>
                    <a:pt x="44" y="408"/>
                  </a:cubicBezTo>
                  <a:cubicBezTo>
                    <a:pt x="101" y="527"/>
                    <a:pt x="224" y="611"/>
                    <a:pt x="373" y="632"/>
                  </a:cubicBezTo>
                  <a:cubicBezTo>
                    <a:pt x="438" y="641"/>
                    <a:pt x="552" y="622"/>
                    <a:pt x="623" y="590"/>
                  </a:cubicBezTo>
                  <a:cubicBezTo>
                    <a:pt x="749" y="533"/>
                    <a:pt x="749" y="533"/>
                    <a:pt x="749" y="533"/>
                  </a:cubicBezTo>
                  <a:lnTo>
                    <a:pt x="611" y="506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3" name="Freeform 2505"/>
            <p:cNvSpPr/>
            <p:nvPr/>
          </p:nvSpPr>
          <p:spPr bwMode="auto">
            <a:xfrm>
              <a:off x="3397390" y="1811382"/>
              <a:ext cx="2398610" cy="2061007"/>
            </a:xfrm>
            <a:custGeom>
              <a:avLst/>
              <a:gdLst>
                <a:gd name="T0" fmla="*/ 610 w 746"/>
                <a:gd name="T1" fmla="*/ 507 h 641"/>
                <a:gd name="T2" fmla="*/ 521 w 746"/>
                <a:gd name="T3" fmla="*/ 441 h 641"/>
                <a:gd name="T4" fmla="*/ 505 w 746"/>
                <a:gd name="T5" fmla="*/ 308 h 641"/>
                <a:gd name="T6" fmla="*/ 420 w 746"/>
                <a:gd name="T7" fmla="*/ 82 h 641"/>
                <a:gd name="T8" fmla="*/ 202 w 746"/>
                <a:gd name="T9" fmla="*/ 16 h 641"/>
                <a:gd name="T10" fmla="*/ 144 w 746"/>
                <a:gd name="T11" fmla="*/ 34 h 641"/>
                <a:gd name="T12" fmla="*/ 25 w 746"/>
                <a:gd name="T13" fmla="*/ 170 h 641"/>
                <a:gd name="T14" fmla="*/ 44 w 746"/>
                <a:gd name="T15" fmla="*/ 408 h 641"/>
                <a:gd name="T16" fmla="*/ 372 w 746"/>
                <a:gd name="T17" fmla="*/ 632 h 641"/>
                <a:gd name="T18" fmla="*/ 622 w 746"/>
                <a:gd name="T19" fmla="*/ 590 h 641"/>
                <a:gd name="T20" fmla="*/ 746 w 746"/>
                <a:gd name="T21" fmla="*/ 533 h 641"/>
                <a:gd name="T22" fmla="*/ 610 w 746"/>
                <a:gd name="T23" fmla="*/ 507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6" h="641">
                  <a:moveTo>
                    <a:pt x="610" y="507"/>
                  </a:moveTo>
                  <a:cubicBezTo>
                    <a:pt x="567" y="498"/>
                    <a:pt x="538" y="477"/>
                    <a:pt x="521" y="441"/>
                  </a:cubicBezTo>
                  <a:cubicBezTo>
                    <a:pt x="505" y="407"/>
                    <a:pt x="499" y="361"/>
                    <a:pt x="505" y="308"/>
                  </a:cubicBezTo>
                  <a:cubicBezTo>
                    <a:pt x="514" y="226"/>
                    <a:pt x="482" y="141"/>
                    <a:pt x="420" y="82"/>
                  </a:cubicBezTo>
                  <a:cubicBezTo>
                    <a:pt x="359" y="25"/>
                    <a:pt x="280" y="0"/>
                    <a:pt x="202" y="16"/>
                  </a:cubicBezTo>
                  <a:cubicBezTo>
                    <a:pt x="181" y="20"/>
                    <a:pt x="162" y="26"/>
                    <a:pt x="144" y="34"/>
                  </a:cubicBezTo>
                  <a:cubicBezTo>
                    <a:pt x="87" y="61"/>
                    <a:pt x="46" y="108"/>
                    <a:pt x="25" y="170"/>
                  </a:cubicBezTo>
                  <a:cubicBezTo>
                    <a:pt x="0" y="244"/>
                    <a:pt x="7" y="331"/>
                    <a:pt x="44" y="408"/>
                  </a:cubicBezTo>
                  <a:cubicBezTo>
                    <a:pt x="101" y="527"/>
                    <a:pt x="223" y="611"/>
                    <a:pt x="372" y="632"/>
                  </a:cubicBezTo>
                  <a:cubicBezTo>
                    <a:pt x="437" y="641"/>
                    <a:pt x="551" y="622"/>
                    <a:pt x="622" y="590"/>
                  </a:cubicBezTo>
                  <a:cubicBezTo>
                    <a:pt x="746" y="533"/>
                    <a:pt x="746" y="533"/>
                    <a:pt x="746" y="533"/>
                  </a:cubicBezTo>
                  <a:lnTo>
                    <a:pt x="610" y="507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4" name="Freeform 2506"/>
            <p:cNvSpPr/>
            <p:nvPr/>
          </p:nvSpPr>
          <p:spPr bwMode="auto">
            <a:xfrm>
              <a:off x="3397390" y="1814105"/>
              <a:ext cx="2391803" cy="2054201"/>
            </a:xfrm>
            <a:custGeom>
              <a:avLst/>
              <a:gdLst>
                <a:gd name="T0" fmla="*/ 610 w 744"/>
                <a:gd name="T1" fmla="*/ 506 h 639"/>
                <a:gd name="T2" fmla="*/ 520 w 744"/>
                <a:gd name="T3" fmla="*/ 440 h 639"/>
                <a:gd name="T4" fmla="*/ 505 w 744"/>
                <a:gd name="T5" fmla="*/ 307 h 639"/>
                <a:gd name="T6" fmla="*/ 420 w 744"/>
                <a:gd name="T7" fmla="*/ 82 h 639"/>
                <a:gd name="T8" fmla="*/ 202 w 744"/>
                <a:gd name="T9" fmla="*/ 15 h 639"/>
                <a:gd name="T10" fmla="*/ 144 w 744"/>
                <a:gd name="T11" fmla="*/ 34 h 639"/>
                <a:gd name="T12" fmla="*/ 25 w 744"/>
                <a:gd name="T13" fmla="*/ 169 h 639"/>
                <a:gd name="T14" fmla="*/ 44 w 744"/>
                <a:gd name="T15" fmla="*/ 407 h 639"/>
                <a:gd name="T16" fmla="*/ 372 w 744"/>
                <a:gd name="T17" fmla="*/ 630 h 639"/>
                <a:gd name="T18" fmla="*/ 621 w 744"/>
                <a:gd name="T19" fmla="*/ 588 h 639"/>
                <a:gd name="T20" fmla="*/ 744 w 744"/>
                <a:gd name="T21" fmla="*/ 532 h 639"/>
                <a:gd name="T22" fmla="*/ 610 w 744"/>
                <a:gd name="T23" fmla="*/ 506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4" h="639">
                  <a:moveTo>
                    <a:pt x="610" y="506"/>
                  </a:moveTo>
                  <a:cubicBezTo>
                    <a:pt x="567" y="498"/>
                    <a:pt x="538" y="477"/>
                    <a:pt x="520" y="440"/>
                  </a:cubicBezTo>
                  <a:cubicBezTo>
                    <a:pt x="504" y="406"/>
                    <a:pt x="499" y="360"/>
                    <a:pt x="505" y="307"/>
                  </a:cubicBezTo>
                  <a:cubicBezTo>
                    <a:pt x="513" y="225"/>
                    <a:pt x="482" y="140"/>
                    <a:pt x="420" y="82"/>
                  </a:cubicBezTo>
                  <a:cubicBezTo>
                    <a:pt x="359" y="24"/>
                    <a:pt x="280" y="0"/>
                    <a:pt x="202" y="15"/>
                  </a:cubicBezTo>
                  <a:cubicBezTo>
                    <a:pt x="181" y="19"/>
                    <a:pt x="162" y="25"/>
                    <a:pt x="144" y="34"/>
                  </a:cubicBezTo>
                  <a:cubicBezTo>
                    <a:pt x="87" y="60"/>
                    <a:pt x="46" y="107"/>
                    <a:pt x="25" y="169"/>
                  </a:cubicBezTo>
                  <a:cubicBezTo>
                    <a:pt x="0" y="243"/>
                    <a:pt x="7" y="330"/>
                    <a:pt x="44" y="407"/>
                  </a:cubicBezTo>
                  <a:cubicBezTo>
                    <a:pt x="101" y="526"/>
                    <a:pt x="223" y="609"/>
                    <a:pt x="372" y="630"/>
                  </a:cubicBezTo>
                  <a:cubicBezTo>
                    <a:pt x="437" y="639"/>
                    <a:pt x="551" y="620"/>
                    <a:pt x="621" y="588"/>
                  </a:cubicBezTo>
                  <a:cubicBezTo>
                    <a:pt x="744" y="532"/>
                    <a:pt x="744" y="532"/>
                    <a:pt x="744" y="532"/>
                  </a:cubicBezTo>
                  <a:lnTo>
                    <a:pt x="610" y="506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5" name="Freeform 2507"/>
            <p:cNvSpPr/>
            <p:nvPr/>
          </p:nvSpPr>
          <p:spPr bwMode="auto">
            <a:xfrm>
              <a:off x="3400113" y="1814105"/>
              <a:ext cx="2383635" cy="2054201"/>
            </a:xfrm>
            <a:custGeom>
              <a:avLst/>
              <a:gdLst>
                <a:gd name="T0" fmla="*/ 609 w 741"/>
                <a:gd name="T1" fmla="*/ 507 h 639"/>
                <a:gd name="T2" fmla="*/ 519 w 741"/>
                <a:gd name="T3" fmla="*/ 440 h 639"/>
                <a:gd name="T4" fmla="*/ 503 w 741"/>
                <a:gd name="T5" fmla="*/ 307 h 639"/>
                <a:gd name="T6" fmla="*/ 419 w 741"/>
                <a:gd name="T7" fmla="*/ 82 h 639"/>
                <a:gd name="T8" fmla="*/ 201 w 741"/>
                <a:gd name="T9" fmla="*/ 16 h 639"/>
                <a:gd name="T10" fmla="*/ 144 w 741"/>
                <a:gd name="T11" fmla="*/ 34 h 639"/>
                <a:gd name="T12" fmla="*/ 25 w 741"/>
                <a:gd name="T13" fmla="*/ 169 h 639"/>
                <a:gd name="T14" fmla="*/ 44 w 741"/>
                <a:gd name="T15" fmla="*/ 407 h 639"/>
                <a:gd name="T16" fmla="*/ 371 w 741"/>
                <a:gd name="T17" fmla="*/ 630 h 639"/>
                <a:gd name="T18" fmla="*/ 620 w 741"/>
                <a:gd name="T19" fmla="*/ 588 h 639"/>
                <a:gd name="T20" fmla="*/ 741 w 741"/>
                <a:gd name="T21" fmla="*/ 532 h 639"/>
                <a:gd name="T22" fmla="*/ 609 w 741"/>
                <a:gd name="T23" fmla="*/ 507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1" h="639">
                  <a:moveTo>
                    <a:pt x="609" y="507"/>
                  </a:moveTo>
                  <a:cubicBezTo>
                    <a:pt x="565" y="498"/>
                    <a:pt x="536" y="477"/>
                    <a:pt x="519" y="440"/>
                  </a:cubicBezTo>
                  <a:cubicBezTo>
                    <a:pt x="503" y="406"/>
                    <a:pt x="497" y="360"/>
                    <a:pt x="503" y="307"/>
                  </a:cubicBezTo>
                  <a:cubicBezTo>
                    <a:pt x="512" y="225"/>
                    <a:pt x="480" y="141"/>
                    <a:pt x="419" y="82"/>
                  </a:cubicBezTo>
                  <a:cubicBezTo>
                    <a:pt x="358" y="25"/>
                    <a:pt x="279" y="0"/>
                    <a:pt x="201" y="16"/>
                  </a:cubicBezTo>
                  <a:cubicBezTo>
                    <a:pt x="181" y="20"/>
                    <a:pt x="161" y="26"/>
                    <a:pt x="144" y="34"/>
                  </a:cubicBezTo>
                  <a:cubicBezTo>
                    <a:pt x="87" y="61"/>
                    <a:pt x="46" y="107"/>
                    <a:pt x="25" y="169"/>
                  </a:cubicBezTo>
                  <a:cubicBezTo>
                    <a:pt x="0" y="243"/>
                    <a:pt x="7" y="329"/>
                    <a:pt x="44" y="407"/>
                  </a:cubicBezTo>
                  <a:cubicBezTo>
                    <a:pt x="100" y="525"/>
                    <a:pt x="223" y="609"/>
                    <a:pt x="371" y="630"/>
                  </a:cubicBezTo>
                  <a:cubicBezTo>
                    <a:pt x="436" y="639"/>
                    <a:pt x="550" y="620"/>
                    <a:pt x="620" y="588"/>
                  </a:cubicBezTo>
                  <a:cubicBezTo>
                    <a:pt x="741" y="532"/>
                    <a:pt x="741" y="532"/>
                    <a:pt x="741" y="532"/>
                  </a:cubicBezTo>
                  <a:lnTo>
                    <a:pt x="609" y="507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6" name="Freeform 2508"/>
            <p:cNvSpPr/>
            <p:nvPr/>
          </p:nvSpPr>
          <p:spPr bwMode="auto">
            <a:xfrm>
              <a:off x="3400113" y="1818189"/>
              <a:ext cx="2379551" cy="2047394"/>
            </a:xfrm>
            <a:custGeom>
              <a:avLst/>
              <a:gdLst>
                <a:gd name="T0" fmla="*/ 609 w 740"/>
                <a:gd name="T1" fmla="*/ 506 h 637"/>
                <a:gd name="T2" fmla="*/ 518 w 740"/>
                <a:gd name="T3" fmla="*/ 439 h 637"/>
                <a:gd name="T4" fmla="*/ 503 w 740"/>
                <a:gd name="T5" fmla="*/ 306 h 637"/>
                <a:gd name="T6" fmla="*/ 418 w 740"/>
                <a:gd name="T7" fmla="*/ 82 h 637"/>
                <a:gd name="T8" fmla="*/ 201 w 740"/>
                <a:gd name="T9" fmla="*/ 15 h 637"/>
                <a:gd name="T10" fmla="*/ 144 w 740"/>
                <a:gd name="T11" fmla="*/ 34 h 637"/>
                <a:gd name="T12" fmla="*/ 25 w 740"/>
                <a:gd name="T13" fmla="*/ 169 h 637"/>
                <a:gd name="T14" fmla="*/ 44 w 740"/>
                <a:gd name="T15" fmla="*/ 406 h 637"/>
                <a:gd name="T16" fmla="*/ 371 w 740"/>
                <a:gd name="T17" fmla="*/ 628 h 637"/>
                <a:gd name="T18" fmla="*/ 620 w 740"/>
                <a:gd name="T19" fmla="*/ 586 h 637"/>
                <a:gd name="T20" fmla="*/ 740 w 740"/>
                <a:gd name="T21" fmla="*/ 532 h 637"/>
                <a:gd name="T22" fmla="*/ 609 w 740"/>
                <a:gd name="T23" fmla="*/ 50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0" h="637">
                  <a:moveTo>
                    <a:pt x="609" y="506"/>
                  </a:moveTo>
                  <a:cubicBezTo>
                    <a:pt x="565" y="498"/>
                    <a:pt x="536" y="476"/>
                    <a:pt x="518" y="439"/>
                  </a:cubicBezTo>
                  <a:cubicBezTo>
                    <a:pt x="502" y="405"/>
                    <a:pt x="497" y="359"/>
                    <a:pt x="503" y="306"/>
                  </a:cubicBezTo>
                  <a:cubicBezTo>
                    <a:pt x="511" y="224"/>
                    <a:pt x="480" y="140"/>
                    <a:pt x="418" y="82"/>
                  </a:cubicBezTo>
                  <a:cubicBezTo>
                    <a:pt x="358" y="24"/>
                    <a:pt x="279" y="0"/>
                    <a:pt x="201" y="15"/>
                  </a:cubicBezTo>
                  <a:cubicBezTo>
                    <a:pt x="181" y="19"/>
                    <a:pt x="161" y="25"/>
                    <a:pt x="144" y="34"/>
                  </a:cubicBezTo>
                  <a:cubicBezTo>
                    <a:pt x="87" y="60"/>
                    <a:pt x="46" y="107"/>
                    <a:pt x="25" y="169"/>
                  </a:cubicBezTo>
                  <a:cubicBezTo>
                    <a:pt x="0" y="242"/>
                    <a:pt x="7" y="328"/>
                    <a:pt x="44" y="406"/>
                  </a:cubicBezTo>
                  <a:cubicBezTo>
                    <a:pt x="101" y="524"/>
                    <a:pt x="223" y="607"/>
                    <a:pt x="371" y="628"/>
                  </a:cubicBezTo>
                  <a:cubicBezTo>
                    <a:pt x="436" y="637"/>
                    <a:pt x="550" y="618"/>
                    <a:pt x="620" y="586"/>
                  </a:cubicBezTo>
                  <a:cubicBezTo>
                    <a:pt x="740" y="532"/>
                    <a:pt x="740" y="532"/>
                    <a:pt x="740" y="532"/>
                  </a:cubicBezTo>
                  <a:lnTo>
                    <a:pt x="609" y="506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7" name="Freeform 2509"/>
            <p:cNvSpPr/>
            <p:nvPr/>
          </p:nvSpPr>
          <p:spPr bwMode="auto">
            <a:xfrm>
              <a:off x="3402836" y="1820911"/>
              <a:ext cx="2371384" cy="2044672"/>
            </a:xfrm>
            <a:custGeom>
              <a:avLst/>
              <a:gdLst>
                <a:gd name="T0" fmla="*/ 608 w 737"/>
                <a:gd name="T1" fmla="*/ 506 h 636"/>
                <a:gd name="T2" fmla="*/ 517 w 737"/>
                <a:gd name="T3" fmla="*/ 439 h 636"/>
                <a:gd name="T4" fmla="*/ 501 w 737"/>
                <a:gd name="T5" fmla="*/ 305 h 636"/>
                <a:gd name="T6" fmla="*/ 417 w 737"/>
                <a:gd name="T7" fmla="*/ 81 h 636"/>
                <a:gd name="T8" fmla="*/ 200 w 737"/>
                <a:gd name="T9" fmla="*/ 15 h 636"/>
                <a:gd name="T10" fmla="*/ 143 w 737"/>
                <a:gd name="T11" fmla="*/ 33 h 636"/>
                <a:gd name="T12" fmla="*/ 25 w 737"/>
                <a:gd name="T13" fmla="*/ 168 h 636"/>
                <a:gd name="T14" fmla="*/ 44 w 737"/>
                <a:gd name="T15" fmla="*/ 404 h 636"/>
                <a:gd name="T16" fmla="*/ 370 w 737"/>
                <a:gd name="T17" fmla="*/ 626 h 636"/>
                <a:gd name="T18" fmla="*/ 619 w 737"/>
                <a:gd name="T19" fmla="*/ 585 h 636"/>
                <a:gd name="T20" fmla="*/ 737 w 737"/>
                <a:gd name="T21" fmla="*/ 531 h 636"/>
                <a:gd name="T22" fmla="*/ 608 w 737"/>
                <a:gd name="T23" fmla="*/ 50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7" h="636">
                  <a:moveTo>
                    <a:pt x="608" y="506"/>
                  </a:moveTo>
                  <a:cubicBezTo>
                    <a:pt x="564" y="497"/>
                    <a:pt x="535" y="476"/>
                    <a:pt x="517" y="439"/>
                  </a:cubicBezTo>
                  <a:cubicBezTo>
                    <a:pt x="501" y="404"/>
                    <a:pt x="495" y="358"/>
                    <a:pt x="501" y="305"/>
                  </a:cubicBezTo>
                  <a:cubicBezTo>
                    <a:pt x="510" y="223"/>
                    <a:pt x="478" y="139"/>
                    <a:pt x="417" y="81"/>
                  </a:cubicBezTo>
                  <a:cubicBezTo>
                    <a:pt x="357" y="24"/>
                    <a:pt x="278" y="0"/>
                    <a:pt x="200" y="15"/>
                  </a:cubicBezTo>
                  <a:cubicBezTo>
                    <a:pt x="180" y="19"/>
                    <a:pt x="161" y="25"/>
                    <a:pt x="143" y="33"/>
                  </a:cubicBezTo>
                  <a:cubicBezTo>
                    <a:pt x="86" y="60"/>
                    <a:pt x="45" y="106"/>
                    <a:pt x="25" y="168"/>
                  </a:cubicBezTo>
                  <a:cubicBezTo>
                    <a:pt x="0" y="241"/>
                    <a:pt x="7" y="327"/>
                    <a:pt x="44" y="404"/>
                  </a:cubicBezTo>
                  <a:cubicBezTo>
                    <a:pt x="100" y="523"/>
                    <a:pt x="222" y="606"/>
                    <a:pt x="370" y="626"/>
                  </a:cubicBezTo>
                  <a:cubicBezTo>
                    <a:pt x="435" y="636"/>
                    <a:pt x="549" y="616"/>
                    <a:pt x="619" y="585"/>
                  </a:cubicBezTo>
                  <a:cubicBezTo>
                    <a:pt x="737" y="531"/>
                    <a:pt x="737" y="531"/>
                    <a:pt x="737" y="531"/>
                  </a:cubicBezTo>
                  <a:lnTo>
                    <a:pt x="608" y="506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8" name="Freeform 2510"/>
            <p:cNvSpPr/>
            <p:nvPr/>
          </p:nvSpPr>
          <p:spPr bwMode="auto">
            <a:xfrm>
              <a:off x="3406920" y="1820911"/>
              <a:ext cx="2360493" cy="2041949"/>
            </a:xfrm>
            <a:custGeom>
              <a:avLst/>
              <a:gdLst>
                <a:gd name="T0" fmla="*/ 607 w 734"/>
                <a:gd name="T1" fmla="*/ 506 h 635"/>
                <a:gd name="T2" fmla="*/ 516 w 734"/>
                <a:gd name="T3" fmla="*/ 439 h 635"/>
                <a:gd name="T4" fmla="*/ 499 w 734"/>
                <a:gd name="T5" fmla="*/ 305 h 635"/>
                <a:gd name="T6" fmla="*/ 416 w 734"/>
                <a:gd name="T7" fmla="*/ 81 h 635"/>
                <a:gd name="T8" fmla="*/ 199 w 734"/>
                <a:gd name="T9" fmla="*/ 15 h 635"/>
                <a:gd name="T10" fmla="*/ 142 w 734"/>
                <a:gd name="T11" fmla="*/ 34 h 635"/>
                <a:gd name="T12" fmla="*/ 24 w 734"/>
                <a:gd name="T13" fmla="*/ 168 h 635"/>
                <a:gd name="T14" fmla="*/ 43 w 734"/>
                <a:gd name="T15" fmla="*/ 404 h 635"/>
                <a:gd name="T16" fmla="*/ 369 w 734"/>
                <a:gd name="T17" fmla="*/ 626 h 635"/>
                <a:gd name="T18" fmla="*/ 617 w 734"/>
                <a:gd name="T19" fmla="*/ 584 h 635"/>
                <a:gd name="T20" fmla="*/ 734 w 734"/>
                <a:gd name="T21" fmla="*/ 531 h 635"/>
                <a:gd name="T22" fmla="*/ 607 w 734"/>
                <a:gd name="T23" fmla="*/ 506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4" h="635">
                  <a:moveTo>
                    <a:pt x="607" y="506"/>
                  </a:moveTo>
                  <a:cubicBezTo>
                    <a:pt x="563" y="498"/>
                    <a:pt x="533" y="476"/>
                    <a:pt x="516" y="439"/>
                  </a:cubicBezTo>
                  <a:cubicBezTo>
                    <a:pt x="499" y="405"/>
                    <a:pt x="494" y="358"/>
                    <a:pt x="499" y="305"/>
                  </a:cubicBezTo>
                  <a:cubicBezTo>
                    <a:pt x="508" y="223"/>
                    <a:pt x="477" y="139"/>
                    <a:pt x="416" y="81"/>
                  </a:cubicBezTo>
                  <a:cubicBezTo>
                    <a:pt x="355" y="24"/>
                    <a:pt x="277" y="0"/>
                    <a:pt x="199" y="15"/>
                  </a:cubicBezTo>
                  <a:cubicBezTo>
                    <a:pt x="179" y="19"/>
                    <a:pt x="160" y="25"/>
                    <a:pt x="142" y="34"/>
                  </a:cubicBezTo>
                  <a:cubicBezTo>
                    <a:pt x="86" y="60"/>
                    <a:pt x="45" y="106"/>
                    <a:pt x="24" y="168"/>
                  </a:cubicBezTo>
                  <a:cubicBezTo>
                    <a:pt x="0" y="241"/>
                    <a:pt x="6" y="327"/>
                    <a:pt x="43" y="404"/>
                  </a:cubicBezTo>
                  <a:cubicBezTo>
                    <a:pt x="99" y="522"/>
                    <a:pt x="221" y="605"/>
                    <a:pt x="369" y="626"/>
                  </a:cubicBezTo>
                  <a:cubicBezTo>
                    <a:pt x="434" y="635"/>
                    <a:pt x="548" y="616"/>
                    <a:pt x="617" y="584"/>
                  </a:cubicBezTo>
                  <a:cubicBezTo>
                    <a:pt x="734" y="531"/>
                    <a:pt x="734" y="531"/>
                    <a:pt x="734" y="531"/>
                  </a:cubicBezTo>
                  <a:lnTo>
                    <a:pt x="607" y="506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9" name="Freeform 2511"/>
            <p:cNvSpPr/>
            <p:nvPr/>
          </p:nvSpPr>
          <p:spPr bwMode="auto">
            <a:xfrm>
              <a:off x="3406920" y="1823634"/>
              <a:ext cx="2353687" cy="2039227"/>
            </a:xfrm>
            <a:custGeom>
              <a:avLst/>
              <a:gdLst>
                <a:gd name="T0" fmla="*/ 607 w 732"/>
                <a:gd name="T1" fmla="*/ 506 h 634"/>
                <a:gd name="T2" fmla="*/ 515 w 732"/>
                <a:gd name="T3" fmla="*/ 438 h 634"/>
                <a:gd name="T4" fmla="*/ 499 w 732"/>
                <a:gd name="T5" fmla="*/ 304 h 634"/>
                <a:gd name="T6" fmla="*/ 415 w 732"/>
                <a:gd name="T7" fmla="*/ 81 h 634"/>
                <a:gd name="T8" fmla="*/ 199 w 732"/>
                <a:gd name="T9" fmla="*/ 15 h 634"/>
                <a:gd name="T10" fmla="*/ 142 w 732"/>
                <a:gd name="T11" fmla="*/ 33 h 634"/>
                <a:gd name="T12" fmla="*/ 25 w 732"/>
                <a:gd name="T13" fmla="*/ 167 h 634"/>
                <a:gd name="T14" fmla="*/ 44 w 732"/>
                <a:gd name="T15" fmla="*/ 403 h 634"/>
                <a:gd name="T16" fmla="*/ 369 w 732"/>
                <a:gd name="T17" fmla="*/ 624 h 634"/>
                <a:gd name="T18" fmla="*/ 617 w 732"/>
                <a:gd name="T19" fmla="*/ 583 h 634"/>
                <a:gd name="T20" fmla="*/ 732 w 732"/>
                <a:gd name="T21" fmla="*/ 530 h 634"/>
                <a:gd name="T22" fmla="*/ 607 w 732"/>
                <a:gd name="T23" fmla="*/ 50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2" h="634">
                  <a:moveTo>
                    <a:pt x="607" y="506"/>
                  </a:moveTo>
                  <a:cubicBezTo>
                    <a:pt x="562" y="497"/>
                    <a:pt x="533" y="475"/>
                    <a:pt x="515" y="438"/>
                  </a:cubicBezTo>
                  <a:cubicBezTo>
                    <a:pt x="499" y="404"/>
                    <a:pt x="493" y="357"/>
                    <a:pt x="499" y="304"/>
                  </a:cubicBezTo>
                  <a:cubicBezTo>
                    <a:pt x="508" y="222"/>
                    <a:pt x="476" y="139"/>
                    <a:pt x="415" y="81"/>
                  </a:cubicBezTo>
                  <a:cubicBezTo>
                    <a:pt x="355" y="24"/>
                    <a:pt x="277" y="0"/>
                    <a:pt x="199" y="15"/>
                  </a:cubicBezTo>
                  <a:cubicBezTo>
                    <a:pt x="179" y="19"/>
                    <a:pt x="160" y="25"/>
                    <a:pt x="142" y="33"/>
                  </a:cubicBezTo>
                  <a:cubicBezTo>
                    <a:pt x="86" y="59"/>
                    <a:pt x="45" y="106"/>
                    <a:pt x="25" y="167"/>
                  </a:cubicBezTo>
                  <a:cubicBezTo>
                    <a:pt x="0" y="240"/>
                    <a:pt x="7" y="326"/>
                    <a:pt x="44" y="403"/>
                  </a:cubicBezTo>
                  <a:cubicBezTo>
                    <a:pt x="100" y="521"/>
                    <a:pt x="222" y="604"/>
                    <a:pt x="369" y="624"/>
                  </a:cubicBezTo>
                  <a:cubicBezTo>
                    <a:pt x="434" y="634"/>
                    <a:pt x="547" y="614"/>
                    <a:pt x="617" y="583"/>
                  </a:cubicBezTo>
                  <a:cubicBezTo>
                    <a:pt x="732" y="530"/>
                    <a:pt x="732" y="530"/>
                    <a:pt x="732" y="530"/>
                  </a:cubicBezTo>
                  <a:lnTo>
                    <a:pt x="607" y="506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0" name="Freeform 2512"/>
            <p:cNvSpPr/>
            <p:nvPr/>
          </p:nvSpPr>
          <p:spPr bwMode="auto">
            <a:xfrm>
              <a:off x="3409642" y="1823634"/>
              <a:ext cx="2348241" cy="2035143"/>
            </a:xfrm>
            <a:custGeom>
              <a:avLst/>
              <a:gdLst>
                <a:gd name="T0" fmla="*/ 605 w 730"/>
                <a:gd name="T1" fmla="*/ 506 h 633"/>
                <a:gd name="T2" fmla="*/ 514 w 730"/>
                <a:gd name="T3" fmla="*/ 438 h 633"/>
                <a:gd name="T4" fmla="*/ 497 w 730"/>
                <a:gd name="T5" fmla="*/ 304 h 633"/>
                <a:gd name="T6" fmla="*/ 414 w 730"/>
                <a:gd name="T7" fmla="*/ 81 h 633"/>
                <a:gd name="T8" fmla="*/ 199 w 730"/>
                <a:gd name="T9" fmla="*/ 15 h 633"/>
                <a:gd name="T10" fmla="*/ 142 w 730"/>
                <a:gd name="T11" fmla="*/ 34 h 633"/>
                <a:gd name="T12" fmla="*/ 24 w 730"/>
                <a:gd name="T13" fmla="*/ 167 h 633"/>
                <a:gd name="T14" fmla="*/ 43 w 730"/>
                <a:gd name="T15" fmla="*/ 403 h 633"/>
                <a:gd name="T16" fmla="*/ 368 w 730"/>
                <a:gd name="T17" fmla="*/ 624 h 633"/>
                <a:gd name="T18" fmla="*/ 616 w 730"/>
                <a:gd name="T19" fmla="*/ 582 h 633"/>
                <a:gd name="T20" fmla="*/ 730 w 730"/>
                <a:gd name="T21" fmla="*/ 530 h 633"/>
                <a:gd name="T22" fmla="*/ 605 w 730"/>
                <a:gd name="T23" fmla="*/ 50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0" h="633">
                  <a:moveTo>
                    <a:pt x="605" y="506"/>
                  </a:moveTo>
                  <a:cubicBezTo>
                    <a:pt x="561" y="498"/>
                    <a:pt x="531" y="476"/>
                    <a:pt x="514" y="438"/>
                  </a:cubicBezTo>
                  <a:cubicBezTo>
                    <a:pt x="497" y="404"/>
                    <a:pt x="492" y="357"/>
                    <a:pt x="497" y="304"/>
                  </a:cubicBezTo>
                  <a:cubicBezTo>
                    <a:pt x="506" y="222"/>
                    <a:pt x="475" y="139"/>
                    <a:pt x="414" y="81"/>
                  </a:cubicBezTo>
                  <a:cubicBezTo>
                    <a:pt x="354" y="24"/>
                    <a:pt x="275" y="0"/>
                    <a:pt x="199" y="15"/>
                  </a:cubicBezTo>
                  <a:cubicBezTo>
                    <a:pt x="178" y="19"/>
                    <a:pt x="159" y="25"/>
                    <a:pt x="142" y="34"/>
                  </a:cubicBezTo>
                  <a:cubicBezTo>
                    <a:pt x="85" y="60"/>
                    <a:pt x="45" y="106"/>
                    <a:pt x="24" y="167"/>
                  </a:cubicBezTo>
                  <a:cubicBezTo>
                    <a:pt x="0" y="240"/>
                    <a:pt x="6" y="326"/>
                    <a:pt x="43" y="403"/>
                  </a:cubicBezTo>
                  <a:cubicBezTo>
                    <a:pt x="99" y="520"/>
                    <a:pt x="221" y="603"/>
                    <a:pt x="368" y="624"/>
                  </a:cubicBezTo>
                  <a:cubicBezTo>
                    <a:pt x="433" y="633"/>
                    <a:pt x="546" y="614"/>
                    <a:pt x="616" y="582"/>
                  </a:cubicBezTo>
                  <a:cubicBezTo>
                    <a:pt x="730" y="530"/>
                    <a:pt x="730" y="530"/>
                    <a:pt x="730" y="530"/>
                  </a:cubicBezTo>
                  <a:lnTo>
                    <a:pt x="605" y="506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1" name="Freeform 2513"/>
            <p:cNvSpPr/>
            <p:nvPr/>
          </p:nvSpPr>
          <p:spPr bwMode="auto">
            <a:xfrm>
              <a:off x="3409642" y="1827718"/>
              <a:ext cx="2341435" cy="2028336"/>
            </a:xfrm>
            <a:custGeom>
              <a:avLst/>
              <a:gdLst>
                <a:gd name="T0" fmla="*/ 605 w 728"/>
                <a:gd name="T1" fmla="*/ 506 h 631"/>
                <a:gd name="T2" fmla="*/ 513 w 728"/>
                <a:gd name="T3" fmla="*/ 437 h 631"/>
                <a:gd name="T4" fmla="*/ 497 w 728"/>
                <a:gd name="T5" fmla="*/ 303 h 631"/>
                <a:gd name="T6" fmla="*/ 413 w 728"/>
                <a:gd name="T7" fmla="*/ 80 h 631"/>
                <a:gd name="T8" fmla="*/ 199 w 728"/>
                <a:gd name="T9" fmla="*/ 15 h 631"/>
                <a:gd name="T10" fmla="*/ 142 w 728"/>
                <a:gd name="T11" fmla="*/ 33 h 631"/>
                <a:gd name="T12" fmla="*/ 25 w 728"/>
                <a:gd name="T13" fmla="*/ 167 h 631"/>
                <a:gd name="T14" fmla="*/ 44 w 728"/>
                <a:gd name="T15" fmla="*/ 401 h 631"/>
                <a:gd name="T16" fmla="*/ 368 w 728"/>
                <a:gd name="T17" fmla="*/ 622 h 631"/>
                <a:gd name="T18" fmla="*/ 616 w 728"/>
                <a:gd name="T19" fmla="*/ 581 h 631"/>
                <a:gd name="T20" fmla="*/ 728 w 728"/>
                <a:gd name="T21" fmla="*/ 530 h 631"/>
                <a:gd name="T22" fmla="*/ 605 w 728"/>
                <a:gd name="T23" fmla="*/ 50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8" h="631">
                  <a:moveTo>
                    <a:pt x="605" y="506"/>
                  </a:moveTo>
                  <a:cubicBezTo>
                    <a:pt x="561" y="497"/>
                    <a:pt x="531" y="475"/>
                    <a:pt x="513" y="437"/>
                  </a:cubicBezTo>
                  <a:cubicBezTo>
                    <a:pt x="497" y="403"/>
                    <a:pt x="491" y="356"/>
                    <a:pt x="497" y="303"/>
                  </a:cubicBezTo>
                  <a:cubicBezTo>
                    <a:pt x="506" y="221"/>
                    <a:pt x="474" y="138"/>
                    <a:pt x="413" y="80"/>
                  </a:cubicBezTo>
                  <a:cubicBezTo>
                    <a:pt x="354" y="24"/>
                    <a:pt x="275" y="0"/>
                    <a:pt x="199" y="15"/>
                  </a:cubicBezTo>
                  <a:cubicBezTo>
                    <a:pt x="179" y="19"/>
                    <a:pt x="159" y="25"/>
                    <a:pt x="142" y="33"/>
                  </a:cubicBezTo>
                  <a:cubicBezTo>
                    <a:pt x="86" y="59"/>
                    <a:pt x="45" y="105"/>
                    <a:pt x="25" y="167"/>
                  </a:cubicBezTo>
                  <a:cubicBezTo>
                    <a:pt x="0" y="239"/>
                    <a:pt x="7" y="325"/>
                    <a:pt x="44" y="401"/>
                  </a:cubicBezTo>
                  <a:cubicBezTo>
                    <a:pt x="100" y="519"/>
                    <a:pt x="221" y="602"/>
                    <a:pt x="368" y="622"/>
                  </a:cubicBezTo>
                  <a:cubicBezTo>
                    <a:pt x="433" y="631"/>
                    <a:pt x="546" y="612"/>
                    <a:pt x="616" y="581"/>
                  </a:cubicBezTo>
                  <a:cubicBezTo>
                    <a:pt x="728" y="530"/>
                    <a:pt x="728" y="530"/>
                    <a:pt x="728" y="530"/>
                  </a:cubicBezTo>
                  <a:lnTo>
                    <a:pt x="605" y="506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2" name="Freeform 2514"/>
            <p:cNvSpPr/>
            <p:nvPr/>
          </p:nvSpPr>
          <p:spPr bwMode="auto">
            <a:xfrm>
              <a:off x="3413726" y="1827718"/>
              <a:ext cx="2330545" cy="2028336"/>
            </a:xfrm>
            <a:custGeom>
              <a:avLst/>
              <a:gdLst>
                <a:gd name="T0" fmla="*/ 604 w 725"/>
                <a:gd name="T1" fmla="*/ 507 h 631"/>
                <a:gd name="T2" fmla="*/ 512 w 725"/>
                <a:gd name="T3" fmla="*/ 438 h 631"/>
                <a:gd name="T4" fmla="*/ 495 w 725"/>
                <a:gd name="T5" fmla="*/ 303 h 631"/>
                <a:gd name="T6" fmla="*/ 412 w 725"/>
                <a:gd name="T7" fmla="*/ 81 h 631"/>
                <a:gd name="T8" fmla="*/ 198 w 725"/>
                <a:gd name="T9" fmla="*/ 15 h 631"/>
                <a:gd name="T10" fmla="*/ 141 w 725"/>
                <a:gd name="T11" fmla="*/ 34 h 631"/>
                <a:gd name="T12" fmla="*/ 24 w 725"/>
                <a:gd name="T13" fmla="*/ 167 h 631"/>
                <a:gd name="T14" fmla="*/ 43 w 725"/>
                <a:gd name="T15" fmla="*/ 401 h 631"/>
                <a:gd name="T16" fmla="*/ 367 w 725"/>
                <a:gd name="T17" fmla="*/ 622 h 631"/>
                <a:gd name="T18" fmla="*/ 615 w 725"/>
                <a:gd name="T19" fmla="*/ 580 h 631"/>
                <a:gd name="T20" fmla="*/ 725 w 725"/>
                <a:gd name="T21" fmla="*/ 530 h 631"/>
                <a:gd name="T22" fmla="*/ 604 w 725"/>
                <a:gd name="T23" fmla="*/ 507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5" h="631">
                  <a:moveTo>
                    <a:pt x="604" y="507"/>
                  </a:moveTo>
                  <a:cubicBezTo>
                    <a:pt x="560" y="498"/>
                    <a:pt x="530" y="476"/>
                    <a:pt x="512" y="438"/>
                  </a:cubicBezTo>
                  <a:cubicBezTo>
                    <a:pt x="495" y="403"/>
                    <a:pt x="490" y="357"/>
                    <a:pt x="495" y="303"/>
                  </a:cubicBezTo>
                  <a:cubicBezTo>
                    <a:pt x="504" y="222"/>
                    <a:pt x="473" y="139"/>
                    <a:pt x="412" y="81"/>
                  </a:cubicBezTo>
                  <a:cubicBezTo>
                    <a:pt x="352" y="24"/>
                    <a:pt x="274" y="0"/>
                    <a:pt x="198" y="15"/>
                  </a:cubicBezTo>
                  <a:cubicBezTo>
                    <a:pt x="178" y="19"/>
                    <a:pt x="159" y="25"/>
                    <a:pt x="141" y="34"/>
                  </a:cubicBezTo>
                  <a:cubicBezTo>
                    <a:pt x="85" y="60"/>
                    <a:pt x="45" y="106"/>
                    <a:pt x="24" y="167"/>
                  </a:cubicBezTo>
                  <a:cubicBezTo>
                    <a:pt x="0" y="239"/>
                    <a:pt x="7" y="325"/>
                    <a:pt x="43" y="401"/>
                  </a:cubicBezTo>
                  <a:cubicBezTo>
                    <a:pt x="99" y="519"/>
                    <a:pt x="220" y="601"/>
                    <a:pt x="367" y="622"/>
                  </a:cubicBezTo>
                  <a:cubicBezTo>
                    <a:pt x="432" y="631"/>
                    <a:pt x="545" y="612"/>
                    <a:pt x="615" y="580"/>
                  </a:cubicBezTo>
                  <a:cubicBezTo>
                    <a:pt x="725" y="530"/>
                    <a:pt x="725" y="530"/>
                    <a:pt x="725" y="530"/>
                  </a:cubicBezTo>
                  <a:lnTo>
                    <a:pt x="604" y="507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3" name="Freeform 2515"/>
            <p:cNvSpPr/>
            <p:nvPr/>
          </p:nvSpPr>
          <p:spPr bwMode="auto">
            <a:xfrm>
              <a:off x="3413726" y="1830441"/>
              <a:ext cx="2325099" cy="2022891"/>
            </a:xfrm>
            <a:custGeom>
              <a:avLst/>
              <a:gdLst>
                <a:gd name="T0" fmla="*/ 604 w 723"/>
                <a:gd name="T1" fmla="*/ 506 h 629"/>
                <a:gd name="T2" fmla="*/ 511 w 723"/>
                <a:gd name="T3" fmla="*/ 437 h 629"/>
                <a:gd name="T4" fmla="*/ 495 w 723"/>
                <a:gd name="T5" fmla="*/ 302 h 629"/>
                <a:gd name="T6" fmla="*/ 412 w 723"/>
                <a:gd name="T7" fmla="*/ 80 h 629"/>
                <a:gd name="T8" fmla="*/ 198 w 723"/>
                <a:gd name="T9" fmla="*/ 15 h 629"/>
                <a:gd name="T10" fmla="*/ 141 w 723"/>
                <a:gd name="T11" fmla="*/ 33 h 629"/>
                <a:gd name="T12" fmla="*/ 25 w 723"/>
                <a:gd name="T13" fmla="*/ 166 h 629"/>
                <a:gd name="T14" fmla="*/ 43 w 723"/>
                <a:gd name="T15" fmla="*/ 400 h 629"/>
                <a:gd name="T16" fmla="*/ 367 w 723"/>
                <a:gd name="T17" fmla="*/ 620 h 629"/>
                <a:gd name="T18" fmla="*/ 614 w 723"/>
                <a:gd name="T19" fmla="*/ 579 h 629"/>
                <a:gd name="T20" fmla="*/ 723 w 723"/>
                <a:gd name="T21" fmla="*/ 529 h 629"/>
                <a:gd name="T22" fmla="*/ 604 w 723"/>
                <a:gd name="T23" fmla="*/ 506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3" h="629">
                  <a:moveTo>
                    <a:pt x="604" y="506"/>
                  </a:moveTo>
                  <a:cubicBezTo>
                    <a:pt x="559" y="497"/>
                    <a:pt x="529" y="475"/>
                    <a:pt x="511" y="437"/>
                  </a:cubicBezTo>
                  <a:cubicBezTo>
                    <a:pt x="495" y="402"/>
                    <a:pt x="489" y="356"/>
                    <a:pt x="495" y="302"/>
                  </a:cubicBezTo>
                  <a:cubicBezTo>
                    <a:pt x="504" y="221"/>
                    <a:pt x="472" y="138"/>
                    <a:pt x="412" y="80"/>
                  </a:cubicBezTo>
                  <a:cubicBezTo>
                    <a:pt x="352" y="24"/>
                    <a:pt x="274" y="0"/>
                    <a:pt x="198" y="15"/>
                  </a:cubicBezTo>
                  <a:cubicBezTo>
                    <a:pt x="178" y="19"/>
                    <a:pt x="159" y="25"/>
                    <a:pt x="141" y="33"/>
                  </a:cubicBezTo>
                  <a:cubicBezTo>
                    <a:pt x="86" y="59"/>
                    <a:pt x="45" y="105"/>
                    <a:pt x="25" y="166"/>
                  </a:cubicBezTo>
                  <a:cubicBezTo>
                    <a:pt x="0" y="238"/>
                    <a:pt x="7" y="324"/>
                    <a:pt x="43" y="400"/>
                  </a:cubicBezTo>
                  <a:cubicBezTo>
                    <a:pt x="99" y="517"/>
                    <a:pt x="220" y="600"/>
                    <a:pt x="367" y="620"/>
                  </a:cubicBezTo>
                  <a:cubicBezTo>
                    <a:pt x="432" y="629"/>
                    <a:pt x="545" y="610"/>
                    <a:pt x="614" y="579"/>
                  </a:cubicBezTo>
                  <a:cubicBezTo>
                    <a:pt x="723" y="529"/>
                    <a:pt x="723" y="529"/>
                    <a:pt x="723" y="529"/>
                  </a:cubicBezTo>
                  <a:lnTo>
                    <a:pt x="604" y="506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4" name="Freeform 2516"/>
            <p:cNvSpPr/>
            <p:nvPr/>
          </p:nvSpPr>
          <p:spPr bwMode="auto">
            <a:xfrm>
              <a:off x="3416449" y="1830441"/>
              <a:ext cx="2318293" cy="2022891"/>
            </a:xfrm>
            <a:custGeom>
              <a:avLst/>
              <a:gdLst>
                <a:gd name="T0" fmla="*/ 603 w 721"/>
                <a:gd name="T1" fmla="*/ 507 h 629"/>
                <a:gd name="T2" fmla="*/ 510 w 721"/>
                <a:gd name="T3" fmla="*/ 437 h 629"/>
                <a:gd name="T4" fmla="*/ 493 w 721"/>
                <a:gd name="T5" fmla="*/ 302 h 629"/>
                <a:gd name="T6" fmla="*/ 410 w 721"/>
                <a:gd name="T7" fmla="*/ 81 h 629"/>
                <a:gd name="T8" fmla="*/ 197 w 721"/>
                <a:gd name="T9" fmla="*/ 15 h 629"/>
                <a:gd name="T10" fmla="*/ 141 w 721"/>
                <a:gd name="T11" fmla="*/ 34 h 629"/>
                <a:gd name="T12" fmla="*/ 24 w 721"/>
                <a:gd name="T13" fmla="*/ 166 h 629"/>
                <a:gd name="T14" fmla="*/ 43 w 721"/>
                <a:gd name="T15" fmla="*/ 400 h 629"/>
                <a:gd name="T16" fmla="*/ 366 w 721"/>
                <a:gd name="T17" fmla="*/ 620 h 629"/>
                <a:gd name="T18" fmla="*/ 613 w 721"/>
                <a:gd name="T19" fmla="*/ 578 h 629"/>
                <a:gd name="T20" fmla="*/ 721 w 721"/>
                <a:gd name="T21" fmla="*/ 529 h 629"/>
                <a:gd name="T22" fmla="*/ 603 w 721"/>
                <a:gd name="T23" fmla="*/ 507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1" h="629">
                  <a:moveTo>
                    <a:pt x="603" y="507"/>
                  </a:moveTo>
                  <a:cubicBezTo>
                    <a:pt x="558" y="498"/>
                    <a:pt x="528" y="475"/>
                    <a:pt x="510" y="437"/>
                  </a:cubicBezTo>
                  <a:cubicBezTo>
                    <a:pt x="493" y="402"/>
                    <a:pt x="488" y="356"/>
                    <a:pt x="493" y="302"/>
                  </a:cubicBezTo>
                  <a:cubicBezTo>
                    <a:pt x="502" y="221"/>
                    <a:pt x="471" y="138"/>
                    <a:pt x="410" y="81"/>
                  </a:cubicBezTo>
                  <a:cubicBezTo>
                    <a:pt x="351" y="24"/>
                    <a:pt x="273" y="0"/>
                    <a:pt x="197" y="15"/>
                  </a:cubicBezTo>
                  <a:cubicBezTo>
                    <a:pt x="177" y="19"/>
                    <a:pt x="158" y="25"/>
                    <a:pt x="141" y="34"/>
                  </a:cubicBezTo>
                  <a:cubicBezTo>
                    <a:pt x="85" y="59"/>
                    <a:pt x="45" y="105"/>
                    <a:pt x="24" y="166"/>
                  </a:cubicBezTo>
                  <a:cubicBezTo>
                    <a:pt x="0" y="238"/>
                    <a:pt x="7" y="324"/>
                    <a:pt x="43" y="400"/>
                  </a:cubicBezTo>
                  <a:cubicBezTo>
                    <a:pt x="99" y="517"/>
                    <a:pt x="220" y="599"/>
                    <a:pt x="366" y="620"/>
                  </a:cubicBezTo>
                  <a:cubicBezTo>
                    <a:pt x="431" y="629"/>
                    <a:pt x="544" y="610"/>
                    <a:pt x="613" y="578"/>
                  </a:cubicBezTo>
                  <a:cubicBezTo>
                    <a:pt x="721" y="529"/>
                    <a:pt x="721" y="529"/>
                    <a:pt x="721" y="529"/>
                  </a:cubicBezTo>
                  <a:lnTo>
                    <a:pt x="603" y="507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5" name="Freeform 2517"/>
            <p:cNvSpPr/>
            <p:nvPr/>
          </p:nvSpPr>
          <p:spPr bwMode="auto">
            <a:xfrm>
              <a:off x="3416449" y="1833163"/>
              <a:ext cx="2311486" cy="2016084"/>
            </a:xfrm>
            <a:custGeom>
              <a:avLst/>
              <a:gdLst>
                <a:gd name="T0" fmla="*/ 603 w 719"/>
                <a:gd name="T1" fmla="*/ 506 h 627"/>
                <a:gd name="T2" fmla="*/ 509 w 719"/>
                <a:gd name="T3" fmla="*/ 436 h 627"/>
                <a:gd name="T4" fmla="*/ 493 w 719"/>
                <a:gd name="T5" fmla="*/ 301 h 627"/>
                <a:gd name="T6" fmla="*/ 410 w 719"/>
                <a:gd name="T7" fmla="*/ 80 h 627"/>
                <a:gd name="T8" fmla="*/ 197 w 719"/>
                <a:gd name="T9" fmla="*/ 15 h 627"/>
                <a:gd name="T10" fmla="*/ 141 w 719"/>
                <a:gd name="T11" fmla="*/ 33 h 627"/>
                <a:gd name="T12" fmla="*/ 25 w 719"/>
                <a:gd name="T13" fmla="*/ 165 h 627"/>
                <a:gd name="T14" fmla="*/ 43 w 719"/>
                <a:gd name="T15" fmla="*/ 399 h 627"/>
                <a:gd name="T16" fmla="*/ 366 w 719"/>
                <a:gd name="T17" fmla="*/ 618 h 627"/>
                <a:gd name="T18" fmla="*/ 613 w 719"/>
                <a:gd name="T19" fmla="*/ 577 h 627"/>
                <a:gd name="T20" fmla="*/ 719 w 719"/>
                <a:gd name="T21" fmla="*/ 528 h 627"/>
                <a:gd name="T22" fmla="*/ 603 w 719"/>
                <a:gd name="T23" fmla="*/ 506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9" h="627">
                  <a:moveTo>
                    <a:pt x="603" y="506"/>
                  </a:moveTo>
                  <a:cubicBezTo>
                    <a:pt x="558" y="497"/>
                    <a:pt x="527" y="475"/>
                    <a:pt x="509" y="436"/>
                  </a:cubicBezTo>
                  <a:cubicBezTo>
                    <a:pt x="493" y="402"/>
                    <a:pt x="487" y="355"/>
                    <a:pt x="493" y="301"/>
                  </a:cubicBezTo>
                  <a:cubicBezTo>
                    <a:pt x="501" y="220"/>
                    <a:pt x="471" y="137"/>
                    <a:pt x="410" y="80"/>
                  </a:cubicBezTo>
                  <a:cubicBezTo>
                    <a:pt x="351" y="24"/>
                    <a:pt x="273" y="0"/>
                    <a:pt x="197" y="15"/>
                  </a:cubicBezTo>
                  <a:cubicBezTo>
                    <a:pt x="177" y="19"/>
                    <a:pt x="158" y="25"/>
                    <a:pt x="141" y="33"/>
                  </a:cubicBezTo>
                  <a:cubicBezTo>
                    <a:pt x="85" y="59"/>
                    <a:pt x="45" y="105"/>
                    <a:pt x="25" y="165"/>
                  </a:cubicBezTo>
                  <a:cubicBezTo>
                    <a:pt x="0" y="238"/>
                    <a:pt x="7" y="323"/>
                    <a:pt x="43" y="399"/>
                  </a:cubicBezTo>
                  <a:cubicBezTo>
                    <a:pt x="99" y="515"/>
                    <a:pt x="220" y="598"/>
                    <a:pt x="366" y="618"/>
                  </a:cubicBezTo>
                  <a:cubicBezTo>
                    <a:pt x="431" y="627"/>
                    <a:pt x="543" y="608"/>
                    <a:pt x="613" y="577"/>
                  </a:cubicBezTo>
                  <a:cubicBezTo>
                    <a:pt x="719" y="528"/>
                    <a:pt x="719" y="528"/>
                    <a:pt x="719" y="528"/>
                  </a:cubicBezTo>
                  <a:lnTo>
                    <a:pt x="603" y="506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6" name="Freeform 2518"/>
            <p:cNvSpPr/>
            <p:nvPr/>
          </p:nvSpPr>
          <p:spPr bwMode="auto">
            <a:xfrm>
              <a:off x="3419171" y="1837247"/>
              <a:ext cx="2303319" cy="2012001"/>
            </a:xfrm>
            <a:custGeom>
              <a:avLst/>
              <a:gdLst>
                <a:gd name="T0" fmla="*/ 602 w 716"/>
                <a:gd name="T1" fmla="*/ 506 h 626"/>
                <a:gd name="T2" fmla="*/ 508 w 716"/>
                <a:gd name="T3" fmla="*/ 436 h 626"/>
                <a:gd name="T4" fmla="*/ 491 w 716"/>
                <a:gd name="T5" fmla="*/ 300 h 626"/>
                <a:gd name="T6" fmla="*/ 409 w 716"/>
                <a:gd name="T7" fmla="*/ 79 h 626"/>
                <a:gd name="T8" fmla="*/ 196 w 716"/>
                <a:gd name="T9" fmla="*/ 14 h 626"/>
                <a:gd name="T10" fmla="*/ 140 w 716"/>
                <a:gd name="T11" fmla="*/ 33 h 626"/>
                <a:gd name="T12" fmla="*/ 24 w 716"/>
                <a:gd name="T13" fmla="*/ 164 h 626"/>
                <a:gd name="T14" fmla="*/ 43 w 716"/>
                <a:gd name="T15" fmla="*/ 397 h 626"/>
                <a:gd name="T16" fmla="*/ 365 w 716"/>
                <a:gd name="T17" fmla="*/ 617 h 626"/>
                <a:gd name="T18" fmla="*/ 612 w 716"/>
                <a:gd name="T19" fmla="*/ 575 h 626"/>
                <a:gd name="T20" fmla="*/ 716 w 716"/>
                <a:gd name="T21" fmla="*/ 528 h 626"/>
                <a:gd name="T22" fmla="*/ 602 w 716"/>
                <a:gd name="T23" fmla="*/ 50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6" h="626">
                  <a:moveTo>
                    <a:pt x="602" y="506"/>
                  </a:moveTo>
                  <a:cubicBezTo>
                    <a:pt x="557" y="497"/>
                    <a:pt x="526" y="474"/>
                    <a:pt x="508" y="436"/>
                  </a:cubicBezTo>
                  <a:cubicBezTo>
                    <a:pt x="491" y="401"/>
                    <a:pt x="486" y="354"/>
                    <a:pt x="491" y="300"/>
                  </a:cubicBezTo>
                  <a:cubicBezTo>
                    <a:pt x="500" y="219"/>
                    <a:pt x="469" y="137"/>
                    <a:pt x="409" y="79"/>
                  </a:cubicBezTo>
                  <a:cubicBezTo>
                    <a:pt x="350" y="23"/>
                    <a:pt x="272" y="0"/>
                    <a:pt x="196" y="14"/>
                  </a:cubicBezTo>
                  <a:cubicBezTo>
                    <a:pt x="176" y="18"/>
                    <a:pt x="157" y="24"/>
                    <a:pt x="140" y="33"/>
                  </a:cubicBezTo>
                  <a:cubicBezTo>
                    <a:pt x="85" y="58"/>
                    <a:pt x="45" y="104"/>
                    <a:pt x="24" y="164"/>
                  </a:cubicBezTo>
                  <a:cubicBezTo>
                    <a:pt x="0" y="237"/>
                    <a:pt x="7" y="321"/>
                    <a:pt x="43" y="397"/>
                  </a:cubicBezTo>
                  <a:cubicBezTo>
                    <a:pt x="99" y="514"/>
                    <a:pt x="219" y="596"/>
                    <a:pt x="365" y="617"/>
                  </a:cubicBezTo>
                  <a:cubicBezTo>
                    <a:pt x="430" y="626"/>
                    <a:pt x="542" y="607"/>
                    <a:pt x="612" y="575"/>
                  </a:cubicBezTo>
                  <a:cubicBezTo>
                    <a:pt x="716" y="528"/>
                    <a:pt x="716" y="528"/>
                    <a:pt x="716" y="528"/>
                  </a:cubicBezTo>
                  <a:lnTo>
                    <a:pt x="602" y="506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7" name="Freeform 2519"/>
            <p:cNvSpPr/>
            <p:nvPr/>
          </p:nvSpPr>
          <p:spPr bwMode="auto">
            <a:xfrm>
              <a:off x="3419171" y="1837247"/>
              <a:ext cx="2296512" cy="2009278"/>
            </a:xfrm>
            <a:custGeom>
              <a:avLst/>
              <a:gdLst>
                <a:gd name="T0" fmla="*/ 602 w 714"/>
                <a:gd name="T1" fmla="*/ 506 h 625"/>
                <a:gd name="T2" fmla="*/ 507 w 714"/>
                <a:gd name="T3" fmla="*/ 436 h 625"/>
                <a:gd name="T4" fmla="*/ 491 w 714"/>
                <a:gd name="T5" fmla="*/ 299 h 625"/>
                <a:gd name="T6" fmla="*/ 408 w 714"/>
                <a:gd name="T7" fmla="*/ 80 h 625"/>
                <a:gd name="T8" fmla="*/ 196 w 714"/>
                <a:gd name="T9" fmla="*/ 15 h 625"/>
                <a:gd name="T10" fmla="*/ 140 w 714"/>
                <a:gd name="T11" fmla="*/ 33 h 625"/>
                <a:gd name="T12" fmla="*/ 25 w 714"/>
                <a:gd name="T13" fmla="*/ 165 h 625"/>
                <a:gd name="T14" fmla="*/ 43 w 714"/>
                <a:gd name="T15" fmla="*/ 397 h 625"/>
                <a:gd name="T16" fmla="*/ 365 w 714"/>
                <a:gd name="T17" fmla="*/ 616 h 625"/>
                <a:gd name="T18" fmla="*/ 611 w 714"/>
                <a:gd name="T19" fmla="*/ 575 h 625"/>
                <a:gd name="T20" fmla="*/ 714 w 714"/>
                <a:gd name="T21" fmla="*/ 528 h 625"/>
                <a:gd name="T22" fmla="*/ 602 w 714"/>
                <a:gd name="T23" fmla="*/ 50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4" h="625">
                  <a:moveTo>
                    <a:pt x="602" y="506"/>
                  </a:moveTo>
                  <a:cubicBezTo>
                    <a:pt x="556" y="497"/>
                    <a:pt x="526" y="474"/>
                    <a:pt x="507" y="436"/>
                  </a:cubicBezTo>
                  <a:cubicBezTo>
                    <a:pt x="491" y="401"/>
                    <a:pt x="485" y="354"/>
                    <a:pt x="491" y="299"/>
                  </a:cubicBezTo>
                  <a:cubicBezTo>
                    <a:pt x="499" y="219"/>
                    <a:pt x="469" y="137"/>
                    <a:pt x="408" y="80"/>
                  </a:cubicBezTo>
                  <a:cubicBezTo>
                    <a:pt x="349" y="24"/>
                    <a:pt x="272" y="0"/>
                    <a:pt x="196" y="15"/>
                  </a:cubicBezTo>
                  <a:cubicBezTo>
                    <a:pt x="176" y="19"/>
                    <a:pt x="158" y="25"/>
                    <a:pt x="140" y="33"/>
                  </a:cubicBezTo>
                  <a:cubicBezTo>
                    <a:pt x="85" y="59"/>
                    <a:pt x="45" y="104"/>
                    <a:pt x="25" y="165"/>
                  </a:cubicBezTo>
                  <a:cubicBezTo>
                    <a:pt x="0" y="237"/>
                    <a:pt x="7" y="321"/>
                    <a:pt x="43" y="397"/>
                  </a:cubicBezTo>
                  <a:cubicBezTo>
                    <a:pt x="99" y="514"/>
                    <a:pt x="219" y="596"/>
                    <a:pt x="365" y="616"/>
                  </a:cubicBezTo>
                  <a:cubicBezTo>
                    <a:pt x="430" y="625"/>
                    <a:pt x="542" y="606"/>
                    <a:pt x="611" y="575"/>
                  </a:cubicBezTo>
                  <a:cubicBezTo>
                    <a:pt x="714" y="528"/>
                    <a:pt x="714" y="528"/>
                    <a:pt x="714" y="528"/>
                  </a:cubicBezTo>
                  <a:lnTo>
                    <a:pt x="602" y="50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8" name="Freeform 2520"/>
            <p:cNvSpPr/>
            <p:nvPr/>
          </p:nvSpPr>
          <p:spPr bwMode="auto">
            <a:xfrm>
              <a:off x="3423255" y="1839970"/>
              <a:ext cx="2289706" cy="2006555"/>
            </a:xfrm>
            <a:custGeom>
              <a:avLst/>
              <a:gdLst>
                <a:gd name="T0" fmla="*/ 601 w 712"/>
                <a:gd name="T1" fmla="*/ 506 h 624"/>
                <a:gd name="T2" fmla="*/ 506 w 712"/>
                <a:gd name="T3" fmla="*/ 435 h 624"/>
                <a:gd name="T4" fmla="*/ 489 w 712"/>
                <a:gd name="T5" fmla="*/ 298 h 624"/>
                <a:gd name="T6" fmla="*/ 407 w 712"/>
                <a:gd name="T7" fmla="*/ 79 h 624"/>
                <a:gd name="T8" fmla="*/ 195 w 712"/>
                <a:gd name="T9" fmla="*/ 14 h 624"/>
                <a:gd name="T10" fmla="*/ 139 w 712"/>
                <a:gd name="T11" fmla="*/ 32 h 624"/>
                <a:gd name="T12" fmla="*/ 24 w 712"/>
                <a:gd name="T13" fmla="*/ 164 h 624"/>
                <a:gd name="T14" fmla="*/ 43 w 712"/>
                <a:gd name="T15" fmla="*/ 396 h 624"/>
                <a:gd name="T16" fmla="*/ 364 w 712"/>
                <a:gd name="T17" fmla="*/ 615 h 624"/>
                <a:gd name="T18" fmla="*/ 610 w 712"/>
                <a:gd name="T19" fmla="*/ 573 h 624"/>
                <a:gd name="T20" fmla="*/ 712 w 712"/>
                <a:gd name="T21" fmla="*/ 527 h 624"/>
                <a:gd name="T22" fmla="*/ 601 w 712"/>
                <a:gd name="T23" fmla="*/ 506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2" h="624">
                  <a:moveTo>
                    <a:pt x="601" y="506"/>
                  </a:moveTo>
                  <a:cubicBezTo>
                    <a:pt x="555" y="497"/>
                    <a:pt x="524" y="474"/>
                    <a:pt x="506" y="435"/>
                  </a:cubicBezTo>
                  <a:cubicBezTo>
                    <a:pt x="489" y="400"/>
                    <a:pt x="484" y="353"/>
                    <a:pt x="489" y="298"/>
                  </a:cubicBezTo>
                  <a:cubicBezTo>
                    <a:pt x="498" y="218"/>
                    <a:pt x="467" y="136"/>
                    <a:pt x="407" y="79"/>
                  </a:cubicBezTo>
                  <a:cubicBezTo>
                    <a:pt x="348" y="23"/>
                    <a:pt x="271" y="0"/>
                    <a:pt x="195" y="14"/>
                  </a:cubicBezTo>
                  <a:cubicBezTo>
                    <a:pt x="176" y="18"/>
                    <a:pt x="157" y="24"/>
                    <a:pt x="139" y="32"/>
                  </a:cubicBezTo>
                  <a:cubicBezTo>
                    <a:pt x="84" y="58"/>
                    <a:pt x="44" y="104"/>
                    <a:pt x="24" y="164"/>
                  </a:cubicBezTo>
                  <a:cubicBezTo>
                    <a:pt x="0" y="236"/>
                    <a:pt x="7" y="320"/>
                    <a:pt x="43" y="396"/>
                  </a:cubicBezTo>
                  <a:cubicBezTo>
                    <a:pt x="98" y="512"/>
                    <a:pt x="219" y="594"/>
                    <a:pt x="364" y="615"/>
                  </a:cubicBezTo>
                  <a:cubicBezTo>
                    <a:pt x="428" y="624"/>
                    <a:pt x="541" y="605"/>
                    <a:pt x="610" y="573"/>
                  </a:cubicBezTo>
                  <a:cubicBezTo>
                    <a:pt x="712" y="527"/>
                    <a:pt x="712" y="527"/>
                    <a:pt x="712" y="527"/>
                  </a:cubicBezTo>
                  <a:lnTo>
                    <a:pt x="601" y="506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89" name="Freeform 2521"/>
            <p:cNvSpPr/>
            <p:nvPr/>
          </p:nvSpPr>
          <p:spPr bwMode="auto">
            <a:xfrm>
              <a:off x="3423255" y="1839970"/>
              <a:ext cx="2282899" cy="2002471"/>
            </a:xfrm>
            <a:custGeom>
              <a:avLst/>
              <a:gdLst>
                <a:gd name="T0" fmla="*/ 601 w 710"/>
                <a:gd name="T1" fmla="*/ 506 h 623"/>
                <a:gd name="T2" fmla="*/ 505 w 710"/>
                <a:gd name="T3" fmla="*/ 435 h 623"/>
                <a:gd name="T4" fmla="*/ 489 w 710"/>
                <a:gd name="T5" fmla="*/ 298 h 623"/>
                <a:gd name="T6" fmla="*/ 407 w 710"/>
                <a:gd name="T7" fmla="*/ 80 h 623"/>
                <a:gd name="T8" fmla="*/ 196 w 710"/>
                <a:gd name="T9" fmla="*/ 15 h 623"/>
                <a:gd name="T10" fmla="*/ 140 w 710"/>
                <a:gd name="T11" fmla="*/ 33 h 623"/>
                <a:gd name="T12" fmla="*/ 25 w 710"/>
                <a:gd name="T13" fmla="*/ 164 h 623"/>
                <a:gd name="T14" fmla="*/ 43 w 710"/>
                <a:gd name="T15" fmla="*/ 396 h 623"/>
                <a:gd name="T16" fmla="*/ 365 w 710"/>
                <a:gd name="T17" fmla="*/ 614 h 623"/>
                <a:gd name="T18" fmla="*/ 610 w 710"/>
                <a:gd name="T19" fmla="*/ 573 h 623"/>
                <a:gd name="T20" fmla="*/ 710 w 710"/>
                <a:gd name="T21" fmla="*/ 527 h 623"/>
                <a:gd name="T22" fmla="*/ 601 w 710"/>
                <a:gd name="T23" fmla="*/ 50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0" h="623">
                  <a:moveTo>
                    <a:pt x="601" y="506"/>
                  </a:moveTo>
                  <a:cubicBezTo>
                    <a:pt x="555" y="497"/>
                    <a:pt x="524" y="474"/>
                    <a:pt x="505" y="435"/>
                  </a:cubicBezTo>
                  <a:cubicBezTo>
                    <a:pt x="489" y="400"/>
                    <a:pt x="483" y="353"/>
                    <a:pt x="489" y="298"/>
                  </a:cubicBezTo>
                  <a:cubicBezTo>
                    <a:pt x="497" y="218"/>
                    <a:pt x="467" y="136"/>
                    <a:pt x="407" y="80"/>
                  </a:cubicBezTo>
                  <a:cubicBezTo>
                    <a:pt x="348" y="24"/>
                    <a:pt x="271" y="0"/>
                    <a:pt x="196" y="15"/>
                  </a:cubicBezTo>
                  <a:cubicBezTo>
                    <a:pt x="176" y="19"/>
                    <a:pt x="157" y="25"/>
                    <a:pt x="140" y="33"/>
                  </a:cubicBezTo>
                  <a:cubicBezTo>
                    <a:pt x="85" y="59"/>
                    <a:pt x="45" y="104"/>
                    <a:pt x="25" y="164"/>
                  </a:cubicBezTo>
                  <a:cubicBezTo>
                    <a:pt x="0" y="236"/>
                    <a:pt x="7" y="320"/>
                    <a:pt x="43" y="396"/>
                  </a:cubicBezTo>
                  <a:cubicBezTo>
                    <a:pt x="99" y="512"/>
                    <a:pt x="219" y="594"/>
                    <a:pt x="365" y="614"/>
                  </a:cubicBezTo>
                  <a:cubicBezTo>
                    <a:pt x="428" y="623"/>
                    <a:pt x="541" y="604"/>
                    <a:pt x="610" y="573"/>
                  </a:cubicBezTo>
                  <a:cubicBezTo>
                    <a:pt x="710" y="527"/>
                    <a:pt x="710" y="527"/>
                    <a:pt x="710" y="527"/>
                  </a:cubicBezTo>
                  <a:lnTo>
                    <a:pt x="601" y="50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0" name="Freeform 2522"/>
            <p:cNvSpPr/>
            <p:nvPr/>
          </p:nvSpPr>
          <p:spPr bwMode="auto">
            <a:xfrm>
              <a:off x="3425978" y="1842692"/>
              <a:ext cx="2273370" cy="1999749"/>
            </a:xfrm>
            <a:custGeom>
              <a:avLst/>
              <a:gdLst>
                <a:gd name="T0" fmla="*/ 600 w 707"/>
                <a:gd name="T1" fmla="*/ 506 h 622"/>
                <a:gd name="T2" fmla="*/ 504 w 707"/>
                <a:gd name="T3" fmla="*/ 434 h 622"/>
                <a:gd name="T4" fmla="*/ 487 w 707"/>
                <a:gd name="T5" fmla="*/ 297 h 622"/>
                <a:gd name="T6" fmla="*/ 405 w 707"/>
                <a:gd name="T7" fmla="*/ 79 h 622"/>
                <a:gd name="T8" fmla="*/ 195 w 707"/>
                <a:gd name="T9" fmla="*/ 15 h 622"/>
                <a:gd name="T10" fmla="*/ 139 w 707"/>
                <a:gd name="T11" fmla="*/ 32 h 622"/>
                <a:gd name="T12" fmla="*/ 24 w 707"/>
                <a:gd name="T13" fmla="*/ 163 h 622"/>
                <a:gd name="T14" fmla="*/ 43 w 707"/>
                <a:gd name="T15" fmla="*/ 394 h 622"/>
                <a:gd name="T16" fmla="*/ 364 w 707"/>
                <a:gd name="T17" fmla="*/ 613 h 622"/>
                <a:gd name="T18" fmla="*/ 609 w 707"/>
                <a:gd name="T19" fmla="*/ 571 h 622"/>
                <a:gd name="T20" fmla="*/ 707 w 707"/>
                <a:gd name="T21" fmla="*/ 526 h 622"/>
                <a:gd name="T22" fmla="*/ 600 w 707"/>
                <a:gd name="T23" fmla="*/ 506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7" h="622">
                  <a:moveTo>
                    <a:pt x="600" y="506"/>
                  </a:moveTo>
                  <a:cubicBezTo>
                    <a:pt x="554" y="497"/>
                    <a:pt x="522" y="474"/>
                    <a:pt x="504" y="434"/>
                  </a:cubicBezTo>
                  <a:cubicBezTo>
                    <a:pt x="487" y="399"/>
                    <a:pt x="482" y="352"/>
                    <a:pt x="487" y="297"/>
                  </a:cubicBezTo>
                  <a:cubicBezTo>
                    <a:pt x="496" y="217"/>
                    <a:pt x="465" y="136"/>
                    <a:pt x="405" y="79"/>
                  </a:cubicBezTo>
                  <a:cubicBezTo>
                    <a:pt x="347" y="23"/>
                    <a:pt x="270" y="0"/>
                    <a:pt x="195" y="15"/>
                  </a:cubicBezTo>
                  <a:cubicBezTo>
                    <a:pt x="175" y="18"/>
                    <a:pt x="156" y="24"/>
                    <a:pt x="139" y="32"/>
                  </a:cubicBezTo>
                  <a:cubicBezTo>
                    <a:pt x="84" y="58"/>
                    <a:pt x="44" y="103"/>
                    <a:pt x="24" y="163"/>
                  </a:cubicBezTo>
                  <a:cubicBezTo>
                    <a:pt x="0" y="235"/>
                    <a:pt x="7" y="319"/>
                    <a:pt x="43" y="394"/>
                  </a:cubicBezTo>
                  <a:cubicBezTo>
                    <a:pt x="98" y="511"/>
                    <a:pt x="218" y="592"/>
                    <a:pt x="364" y="613"/>
                  </a:cubicBezTo>
                  <a:cubicBezTo>
                    <a:pt x="427" y="622"/>
                    <a:pt x="540" y="603"/>
                    <a:pt x="609" y="571"/>
                  </a:cubicBezTo>
                  <a:cubicBezTo>
                    <a:pt x="707" y="526"/>
                    <a:pt x="707" y="526"/>
                    <a:pt x="707" y="526"/>
                  </a:cubicBezTo>
                  <a:lnTo>
                    <a:pt x="600" y="50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1" name="Freeform 2523"/>
            <p:cNvSpPr/>
            <p:nvPr/>
          </p:nvSpPr>
          <p:spPr bwMode="auto">
            <a:xfrm>
              <a:off x="3425978" y="1842692"/>
              <a:ext cx="2270647" cy="1997026"/>
            </a:xfrm>
            <a:custGeom>
              <a:avLst/>
              <a:gdLst>
                <a:gd name="T0" fmla="*/ 600 w 706"/>
                <a:gd name="T1" fmla="*/ 506 h 621"/>
                <a:gd name="T2" fmla="*/ 503 w 706"/>
                <a:gd name="T3" fmla="*/ 435 h 621"/>
                <a:gd name="T4" fmla="*/ 487 w 706"/>
                <a:gd name="T5" fmla="*/ 297 h 621"/>
                <a:gd name="T6" fmla="*/ 405 w 706"/>
                <a:gd name="T7" fmla="*/ 79 h 621"/>
                <a:gd name="T8" fmla="*/ 195 w 706"/>
                <a:gd name="T9" fmla="*/ 15 h 621"/>
                <a:gd name="T10" fmla="*/ 139 w 706"/>
                <a:gd name="T11" fmla="*/ 33 h 621"/>
                <a:gd name="T12" fmla="*/ 25 w 706"/>
                <a:gd name="T13" fmla="*/ 163 h 621"/>
                <a:gd name="T14" fmla="*/ 43 w 706"/>
                <a:gd name="T15" fmla="*/ 394 h 621"/>
                <a:gd name="T16" fmla="*/ 364 w 706"/>
                <a:gd name="T17" fmla="*/ 612 h 621"/>
                <a:gd name="T18" fmla="*/ 609 w 706"/>
                <a:gd name="T19" fmla="*/ 571 h 621"/>
                <a:gd name="T20" fmla="*/ 706 w 706"/>
                <a:gd name="T21" fmla="*/ 527 h 621"/>
                <a:gd name="T22" fmla="*/ 600 w 706"/>
                <a:gd name="T23" fmla="*/ 506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6" h="621">
                  <a:moveTo>
                    <a:pt x="600" y="506"/>
                  </a:moveTo>
                  <a:cubicBezTo>
                    <a:pt x="553" y="497"/>
                    <a:pt x="522" y="474"/>
                    <a:pt x="503" y="435"/>
                  </a:cubicBezTo>
                  <a:cubicBezTo>
                    <a:pt x="487" y="399"/>
                    <a:pt x="481" y="352"/>
                    <a:pt x="487" y="297"/>
                  </a:cubicBezTo>
                  <a:cubicBezTo>
                    <a:pt x="495" y="217"/>
                    <a:pt x="465" y="136"/>
                    <a:pt x="405" y="79"/>
                  </a:cubicBezTo>
                  <a:cubicBezTo>
                    <a:pt x="347" y="24"/>
                    <a:pt x="270" y="0"/>
                    <a:pt x="195" y="15"/>
                  </a:cubicBezTo>
                  <a:cubicBezTo>
                    <a:pt x="175" y="19"/>
                    <a:pt x="156" y="25"/>
                    <a:pt x="139" y="33"/>
                  </a:cubicBezTo>
                  <a:cubicBezTo>
                    <a:pt x="84" y="58"/>
                    <a:pt x="45" y="104"/>
                    <a:pt x="25" y="163"/>
                  </a:cubicBezTo>
                  <a:cubicBezTo>
                    <a:pt x="0" y="235"/>
                    <a:pt x="7" y="319"/>
                    <a:pt x="43" y="394"/>
                  </a:cubicBezTo>
                  <a:cubicBezTo>
                    <a:pt x="99" y="510"/>
                    <a:pt x="218" y="592"/>
                    <a:pt x="364" y="612"/>
                  </a:cubicBezTo>
                  <a:cubicBezTo>
                    <a:pt x="427" y="621"/>
                    <a:pt x="540" y="602"/>
                    <a:pt x="609" y="571"/>
                  </a:cubicBezTo>
                  <a:cubicBezTo>
                    <a:pt x="706" y="527"/>
                    <a:pt x="706" y="527"/>
                    <a:pt x="706" y="527"/>
                  </a:cubicBezTo>
                  <a:lnTo>
                    <a:pt x="600" y="506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2" name="Freeform 2524"/>
            <p:cNvSpPr/>
            <p:nvPr/>
          </p:nvSpPr>
          <p:spPr bwMode="auto">
            <a:xfrm>
              <a:off x="3428700" y="1846776"/>
              <a:ext cx="2261118" cy="1992942"/>
            </a:xfrm>
            <a:custGeom>
              <a:avLst/>
              <a:gdLst>
                <a:gd name="T0" fmla="*/ 598 w 703"/>
                <a:gd name="T1" fmla="*/ 506 h 620"/>
                <a:gd name="T2" fmla="*/ 502 w 703"/>
                <a:gd name="T3" fmla="*/ 434 h 620"/>
                <a:gd name="T4" fmla="*/ 485 w 703"/>
                <a:gd name="T5" fmla="*/ 296 h 620"/>
                <a:gd name="T6" fmla="*/ 404 w 703"/>
                <a:gd name="T7" fmla="*/ 79 h 620"/>
                <a:gd name="T8" fmla="*/ 194 w 703"/>
                <a:gd name="T9" fmla="*/ 15 h 620"/>
                <a:gd name="T10" fmla="*/ 138 w 703"/>
                <a:gd name="T11" fmla="*/ 32 h 620"/>
                <a:gd name="T12" fmla="*/ 24 w 703"/>
                <a:gd name="T13" fmla="*/ 163 h 620"/>
                <a:gd name="T14" fmla="*/ 43 w 703"/>
                <a:gd name="T15" fmla="*/ 393 h 620"/>
                <a:gd name="T16" fmla="*/ 363 w 703"/>
                <a:gd name="T17" fmla="*/ 611 h 620"/>
                <a:gd name="T18" fmla="*/ 607 w 703"/>
                <a:gd name="T19" fmla="*/ 569 h 620"/>
                <a:gd name="T20" fmla="*/ 703 w 703"/>
                <a:gd name="T21" fmla="*/ 526 h 620"/>
                <a:gd name="T22" fmla="*/ 598 w 703"/>
                <a:gd name="T23" fmla="*/ 506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3" h="620">
                  <a:moveTo>
                    <a:pt x="598" y="506"/>
                  </a:moveTo>
                  <a:cubicBezTo>
                    <a:pt x="552" y="497"/>
                    <a:pt x="521" y="473"/>
                    <a:pt x="502" y="434"/>
                  </a:cubicBezTo>
                  <a:cubicBezTo>
                    <a:pt x="485" y="398"/>
                    <a:pt x="479" y="351"/>
                    <a:pt x="485" y="296"/>
                  </a:cubicBezTo>
                  <a:cubicBezTo>
                    <a:pt x="494" y="216"/>
                    <a:pt x="463" y="135"/>
                    <a:pt x="404" y="79"/>
                  </a:cubicBezTo>
                  <a:cubicBezTo>
                    <a:pt x="345" y="23"/>
                    <a:pt x="269" y="0"/>
                    <a:pt x="194" y="15"/>
                  </a:cubicBezTo>
                  <a:cubicBezTo>
                    <a:pt x="174" y="18"/>
                    <a:pt x="156" y="24"/>
                    <a:pt x="138" y="32"/>
                  </a:cubicBezTo>
                  <a:cubicBezTo>
                    <a:pt x="84" y="58"/>
                    <a:pt x="44" y="103"/>
                    <a:pt x="24" y="163"/>
                  </a:cubicBezTo>
                  <a:cubicBezTo>
                    <a:pt x="0" y="234"/>
                    <a:pt x="7" y="318"/>
                    <a:pt x="43" y="393"/>
                  </a:cubicBezTo>
                  <a:cubicBezTo>
                    <a:pt x="98" y="509"/>
                    <a:pt x="218" y="590"/>
                    <a:pt x="363" y="611"/>
                  </a:cubicBezTo>
                  <a:cubicBezTo>
                    <a:pt x="426" y="620"/>
                    <a:pt x="538" y="601"/>
                    <a:pt x="607" y="569"/>
                  </a:cubicBezTo>
                  <a:cubicBezTo>
                    <a:pt x="703" y="526"/>
                    <a:pt x="703" y="526"/>
                    <a:pt x="703" y="526"/>
                  </a:cubicBezTo>
                  <a:lnTo>
                    <a:pt x="598" y="50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3" name="Freeform 2525"/>
            <p:cNvSpPr/>
            <p:nvPr/>
          </p:nvSpPr>
          <p:spPr bwMode="auto">
            <a:xfrm>
              <a:off x="3432784" y="1846776"/>
              <a:ext cx="2250228" cy="1990220"/>
            </a:xfrm>
            <a:custGeom>
              <a:avLst/>
              <a:gdLst>
                <a:gd name="T0" fmla="*/ 597 w 700"/>
                <a:gd name="T1" fmla="*/ 506 h 619"/>
                <a:gd name="T2" fmla="*/ 501 w 700"/>
                <a:gd name="T3" fmla="*/ 434 h 619"/>
                <a:gd name="T4" fmla="*/ 484 w 700"/>
                <a:gd name="T5" fmla="*/ 296 h 619"/>
                <a:gd name="T6" fmla="*/ 402 w 700"/>
                <a:gd name="T7" fmla="*/ 79 h 619"/>
                <a:gd name="T8" fmla="*/ 193 w 700"/>
                <a:gd name="T9" fmla="*/ 15 h 619"/>
                <a:gd name="T10" fmla="*/ 138 w 700"/>
                <a:gd name="T11" fmla="*/ 33 h 619"/>
                <a:gd name="T12" fmla="*/ 24 w 700"/>
                <a:gd name="T13" fmla="*/ 163 h 619"/>
                <a:gd name="T14" fmla="*/ 42 w 700"/>
                <a:gd name="T15" fmla="*/ 393 h 619"/>
                <a:gd name="T16" fmla="*/ 362 w 700"/>
                <a:gd name="T17" fmla="*/ 610 h 619"/>
                <a:gd name="T18" fmla="*/ 606 w 700"/>
                <a:gd name="T19" fmla="*/ 569 h 619"/>
                <a:gd name="T20" fmla="*/ 700 w 700"/>
                <a:gd name="T21" fmla="*/ 526 h 619"/>
                <a:gd name="T22" fmla="*/ 597 w 700"/>
                <a:gd name="T23" fmla="*/ 50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0" h="619">
                  <a:moveTo>
                    <a:pt x="597" y="506"/>
                  </a:moveTo>
                  <a:cubicBezTo>
                    <a:pt x="551" y="497"/>
                    <a:pt x="519" y="474"/>
                    <a:pt x="501" y="434"/>
                  </a:cubicBezTo>
                  <a:cubicBezTo>
                    <a:pt x="484" y="399"/>
                    <a:pt x="478" y="351"/>
                    <a:pt x="484" y="296"/>
                  </a:cubicBezTo>
                  <a:cubicBezTo>
                    <a:pt x="492" y="217"/>
                    <a:pt x="462" y="135"/>
                    <a:pt x="402" y="79"/>
                  </a:cubicBezTo>
                  <a:cubicBezTo>
                    <a:pt x="344" y="24"/>
                    <a:pt x="268" y="0"/>
                    <a:pt x="193" y="15"/>
                  </a:cubicBezTo>
                  <a:cubicBezTo>
                    <a:pt x="173" y="19"/>
                    <a:pt x="155" y="25"/>
                    <a:pt x="138" y="33"/>
                  </a:cubicBezTo>
                  <a:cubicBezTo>
                    <a:pt x="83" y="58"/>
                    <a:pt x="44" y="103"/>
                    <a:pt x="24" y="163"/>
                  </a:cubicBezTo>
                  <a:cubicBezTo>
                    <a:pt x="0" y="234"/>
                    <a:pt x="6" y="318"/>
                    <a:pt x="42" y="393"/>
                  </a:cubicBezTo>
                  <a:cubicBezTo>
                    <a:pt x="97" y="508"/>
                    <a:pt x="217" y="590"/>
                    <a:pt x="362" y="610"/>
                  </a:cubicBezTo>
                  <a:cubicBezTo>
                    <a:pt x="425" y="619"/>
                    <a:pt x="537" y="600"/>
                    <a:pt x="606" y="569"/>
                  </a:cubicBezTo>
                  <a:cubicBezTo>
                    <a:pt x="700" y="526"/>
                    <a:pt x="700" y="526"/>
                    <a:pt x="700" y="526"/>
                  </a:cubicBezTo>
                  <a:lnTo>
                    <a:pt x="597" y="506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4" name="Freeform 2527"/>
            <p:cNvSpPr/>
            <p:nvPr/>
          </p:nvSpPr>
          <p:spPr bwMode="auto">
            <a:xfrm>
              <a:off x="3513101" y="1827718"/>
              <a:ext cx="2141324" cy="1976607"/>
            </a:xfrm>
            <a:custGeom>
              <a:avLst/>
              <a:gdLst>
                <a:gd name="T0" fmla="*/ 584 w 666"/>
                <a:gd name="T1" fmla="*/ 515 h 615"/>
                <a:gd name="T2" fmla="*/ 504 w 666"/>
                <a:gd name="T3" fmla="*/ 426 h 615"/>
                <a:gd name="T4" fmla="*/ 508 w 666"/>
                <a:gd name="T5" fmla="*/ 288 h 615"/>
                <a:gd name="T6" fmla="*/ 425 w 666"/>
                <a:gd name="T7" fmla="*/ 73 h 615"/>
                <a:gd name="T8" fmla="*/ 206 w 666"/>
                <a:gd name="T9" fmla="*/ 19 h 615"/>
                <a:gd name="T10" fmla="*/ 147 w 666"/>
                <a:gd name="T11" fmla="*/ 39 h 615"/>
                <a:gd name="T12" fmla="*/ 26 w 666"/>
                <a:gd name="T13" fmla="*/ 175 h 615"/>
                <a:gd name="T14" fmla="*/ 43 w 666"/>
                <a:gd name="T15" fmla="*/ 405 h 615"/>
                <a:gd name="T16" fmla="*/ 376 w 666"/>
                <a:gd name="T17" fmla="*/ 609 h 615"/>
                <a:gd name="T18" fmla="*/ 634 w 666"/>
                <a:gd name="T19" fmla="*/ 556 h 615"/>
                <a:gd name="T20" fmla="*/ 666 w 666"/>
                <a:gd name="T21" fmla="*/ 531 h 615"/>
                <a:gd name="T22" fmla="*/ 584 w 666"/>
                <a:gd name="T23" fmla="*/ 5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6" h="615">
                  <a:moveTo>
                    <a:pt x="584" y="515"/>
                  </a:moveTo>
                  <a:cubicBezTo>
                    <a:pt x="535" y="508"/>
                    <a:pt x="515" y="468"/>
                    <a:pt x="504" y="426"/>
                  </a:cubicBezTo>
                  <a:cubicBezTo>
                    <a:pt x="489" y="371"/>
                    <a:pt x="502" y="343"/>
                    <a:pt x="508" y="288"/>
                  </a:cubicBezTo>
                  <a:cubicBezTo>
                    <a:pt x="518" y="207"/>
                    <a:pt x="487" y="127"/>
                    <a:pt x="425" y="73"/>
                  </a:cubicBezTo>
                  <a:cubicBezTo>
                    <a:pt x="365" y="20"/>
                    <a:pt x="285" y="0"/>
                    <a:pt x="206" y="19"/>
                  </a:cubicBezTo>
                  <a:cubicBezTo>
                    <a:pt x="185" y="23"/>
                    <a:pt x="165" y="30"/>
                    <a:pt x="147" y="39"/>
                  </a:cubicBezTo>
                  <a:cubicBezTo>
                    <a:pt x="89" y="67"/>
                    <a:pt x="47" y="114"/>
                    <a:pt x="26" y="175"/>
                  </a:cubicBezTo>
                  <a:cubicBezTo>
                    <a:pt x="0" y="248"/>
                    <a:pt x="6" y="332"/>
                    <a:pt x="43" y="405"/>
                  </a:cubicBezTo>
                  <a:cubicBezTo>
                    <a:pt x="99" y="519"/>
                    <a:pt x="224" y="595"/>
                    <a:pt x="376" y="609"/>
                  </a:cubicBezTo>
                  <a:cubicBezTo>
                    <a:pt x="443" y="615"/>
                    <a:pt x="561" y="591"/>
                    <a:pt x="634" y="556"/>
                  </a:cubicBezTo>
                  <a:cubicBezTo>
                    <a:pt x="666" y="531"/>
                    <a:pt x="666" y="531"/>
                    <a:pt x="666" y="531"/>
                  </a:cubicBezTo>
                  <a:lnTo>
                    <a:pt x="584" y="515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5" name="Freeform 2566"/>
            <p:cNvSpPr/>
            <p:nvPr/>
          </p:nvSpPr>
          <p:spPr bwMode="auto">
            <a:xfrm>
              <a:off x="3419852" y="1784156"/>
              <a:ext cx="2401332" cy="2074621"/>
            </a:xfrm>
            <a:custGeom>
              <a:avLst/>
              <a:gdLst>
                <a:gd name="T0" fmla="*/ 637 w 747"/>
                <a:gd name="T1" fmla="*/ 524 h 645"/>
                <a:gd name="T2" fmla="*/ 534 w 747"/>
                <a:gd name="T3" fmla="*/ 450 h 645"/>
                <a:gd name="T4" fmla="*/ 518 w 747"/>
                <a:gd name="T5" fmla="*/ 306 h 645"/>
                <a:gd name="T6" fmla="*/ 434 w 747"/>
                <a:gd name="T7" fmla="*/ 80 h 645"/>
                <a:gd name="T8" fmla="*/ 211 w 747"/>
                <a:gd name="T9" fmla="*/ 17 h 645"/>
                <a:gd name="T10" fmla="*/ 151 w 747"/>
                <a:gd name="T11" fmla="*/ 36 h 645"/>
                <a:gd name="T12" fmla="*/ 27 w 747"/>
                <a:gd name="T13" fmla="*/ 174 h 645"/>
                <a:gd name="T14" fmla="*/ 43 w 747"/>
                <a:gd name="T15" fmla="*/ 414 h 645"/>
                <a:gd name="T16" fmla="*/ 382 w 747"/>
                <a:gd name="T17" fmla="*/ 636 h 645"/>
                <a:gd name="T18" fmla="*/ 645 w 747"/>
                <a:gd name="T19" fmla="*/ 589 h 645"/>
                <a:gd name="T20" fmla="*/ 747 w 747"/>
                <a:gd name="T21" fmla="*/ 543 h 645"/>
                <a:gd name="T22" fmla="*/ 637 w 747"/>
                <a:gd name="T23" fmla="*/ 52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7" h="645">
                  <a:moveTo>
                    <a:pt x="637" y="524"/>
                  </a:moveTo>
                  <a:cubicBezTo>
                    <a:pt x="587" y="515"/>
                    <a:pt x="554" y="491"/>
                    <a:pt x="534" y="450"/>
                  </a:cubicBezTo>
                  <a:cubicBezTo>
                    <a:pt x="517" y="413"/>
                    <a:pt x="511" y="363"/>
                    <a:pt x="518" y="306"/>
                  </a:cubicBezTo>
                  <a:cubicBezTo>
                    <a:pt x="529" y="223"/>
                    <a:pt x="497" y="138"/>
                    <a:pt x="434" y="80"/>
                  </a:cubicBezTo>
                  <a:cubicBezTo>
                    <a:pt x="373" y="23"/>
                    <a:pt x="291" y="0"/>
                    <a:pt x="211" y="17"/>
                  </a:cubicBezTo>
                  <a:cubicBezTo>
                    <a:pt x="190" y="21"/>
                    <a:pt x="170" y="28"/>
                    <a:pt x="151" y="36"/>
                  </a:cubicBezTo>
                  <a:cubicBezTo>
                    <a:pt x="92" y="64"/>
                    <a:pt x="49" y="111"/>
                    <a:pt x="27" y="174"/>
                  </a:cubicBezTo>
                  <a:cubicBezTo>
                    <a:pt x="0" y="249"/>
                    <a:pt x="6" y="336"/>
                    <a:pt x="43" y="414"/>
                  </a:cubicBezTo>
                  <a:cubicBezTo>
                    <a:pt x="100" y="534"/>
                    <a:pt x="227" y="617"/>
                    <a:pt x="382" y="636"/>
                  </a:cubicBezTo>
                  <a:cubicBezTo>
                    <a:pt x="451" y="645"/>
                    <a:pt x="571" y="623"/>
                    <a:pt x="645" y="589"/>
                  </a:cubicBezTo>
                  <a:cubicBezTo>
                    <a:pt x="747" y="543"/>
                    <a:pt x="747" y="543"/>
                    <a:pt x="747" y="543"/>
                  </a:cubicBezTo>
                  <a:lnTo>
                    <a:pt x="637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174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6" name="Freeform 2573"/>
            <p:cNvSpPr/>
            <p:nvPr/>
          </p:nvSpPr>
          <p:spPr bwMode="auto">
            <a:xfrm>
              <a:off x="3462052" y="1843287"/>
              <a:ext cx="2003833" cy="1897651"/>
            </a:xfrm>
            <a:custGeom>
              <a:avLst/>
              <a:gdLst>
                <a:gd name="T0" fmla="*/ 623 w 623"/>
                <a:gd name="T1" fmla="*/ 538 h 590"/>
                <a:gd name="T2" fmla="*/ 476 w 623"/>
                <a:gd name="T3" fmla="*/ 282 h 590"/>
                <a:gd name="T4" fmla="*/ 210 w 623"/>
                <a:gd name="T5" fmla="*/ 31 h 590"/>
                <a:gd name="T6" fmla="*/ 66 w 623"/>
                <a:gd name="T7" fmla="*/ 380 h 590"/>
                <a:gd name="T8" fmla="*/ 379 w 623"/>
                <a:gd name="T9" fmla="*/ 582 h 590"/>
                <a:gd name="T10" fmla="*/ 623 w 623"/>
                <a:gd name="T11" fmla="*/ 53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3" h="590">
                  <a:moveTo>
                    <a:pt x="623" y="538"/>
                  </a:moveTo>
                  <a:cubicBezTo>
                    <a:pt x="492" y="516"/>
                    <a:pt x="462" y="398"/>
                    <a:pt x="476" y="282"/>
                  </a:cubicBezTo>
                  <a:cubicBezTo>
                    <a:pt x="495" y="133"/>
                    <a:pt x="360" y="0"/>
                    <a:pt x="210" y="31"/>
                  </a:cubicBezTo>
                  <a:cubicBezTo>
                    <a:pt x="44" y="65"/>
                    <a:pt x="0" y="242"/>
                    <a:pt x="66" y="380"/>
                  </a:cubicBezTo>
                  <a:cubicBezTo>
                    <a:pt x="123" y="498"/>
                    <a:pt x="249" y="566"/>
                    <a:pt x="379" y="582"/>
                  </a:cubicBezTo>
                  <a:cubicBezTo>
                    <a:pt x="437" y="590"/>
                    <a:pt x="551" y="571"/>
                    <a:pt x="623" y="538"/>
                  </a:cubicBezTo>
                  <a:close/>
                </a:path>
              </a:pathLst>
            </a:custGeom>
            <a:solidFill>
              <a:srgbClr val="537285"/>
            </a:solidFill>
            <a:ln>
              <a:noFill/>
            </a:ln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14300" h="146050"/>
            </a:sp3d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7" name="Freeform 2582"/>
            <p:cNvSpPr>
              <a:spLocks noEditPoints="1"/>
            </p:cNvSpPr>
            <p:nvPr/>
          </p:nvSpPr>
          <p:spPr bwMode="auto">
            <a:xfrm>
              <a:off x="3620304" y="1984948"/>
              <a:ext cx="1607695" cy="1688012"/>
            </a:xfrm>
            <a:custGeom>
              <a:avLst/>
              <a:gdLst>
                <a:gd name="T0" fmla="*/ 474 w 500"/>
                <a:gd name="T1" fmla="*/ 509 h 525"/>
                <a:gd name="T2" fmla="*/ 439 w 500"/>
                <a:gd name="T3" fmla="*/ 516 h 525"/>
                <a:gd name="T4" fmla="*/ 488 w 500"/>
                <a:gd name="T5" fmla="*/ 483 h 525"/>
                <a:gd name="T6" fmla="*/ 415 w 500"/>
                <a:gd name="T7" fmla="*/ 519 h 525"/>
                <a:gd name="T8" fmla="*/ 403 w 500"/>
                <a:gd name="T9" fmla="*/ 520 h 525"/>
                <a:gd name="T10" fmla="*/ 380 w 500"/>
                <a:gd name="T11" fmla="*/ 523 h 525"/>
                <a:gd name="T12" fmla="*/ 480 w 500"/>
                <a:gd name="T13" fmla="*/ 477 h 525"/>
                <a:gd name="T14" fmla="*/ 355 w 500"/>
                <a:gd name="T15" fmla="*/ 525 h 525"/>
                <a:gd name="T16" fmla="*/ 331 w 500"/>
                <a:gd name="T17" fmla="*/ 524 h 525"/>
                <a:gd name="T18" fmla="*/ 461 w 500"/>
                <a:gd name="T19" fmla="*/ 461 h 525"/>
                <a:gd name="T20" fmla="*/ 445 w 500"/>
                <a:gd name="T21" fmla="*/ 442 h 525"/>
                <a:gd name="T22" fmla="*/ 271 w 500"/>
                <a:gd name="T23" fmla="*/ 513 h 525"/>
                <a:gd name="T24" fmla="*/ 247 w 500"/>
                <a:gd name="T25" fmla="*/ 506 h 525"/>
                <a:gd name="T26" fmla="*/ 426 w 500"/>
                <a:gd name="T27" fmla="*/ 410 h 525"/>
                <a:gd name="T28" fmla="*/ 225 w 500"/>
                <a:gd name="T29" fmla="*/ 497 h 525"/>
                <a:gd name="T30" fmla="*/ 418 w 500"/>
                <a:gd name="T31" fmla="*/ 388 h 525"/>
                <a:gd name="T32" fmla="*/ 215 w 500"/>
                <a:gd name="T33" fmla="*/ 494 h 525"/>
                <a:gd name="T34" fmla="*/ 192 w 500"/>
                <a:gd name="T35" fmla="*/ 485 h 525"/>
                <a:gd name="T36" fmla="*/ 414 w 500"/>
                <a:gd name="T37" fmla="*/ 378 h 525"/>
                <a:gd name="T38" fmla="*/ 408 w 500"/>
                <a:gd name="T39" fmla="*/ 354 h 525"/>
                <a:gd name="T40" fmla="*/ 139 w 500"/>
                <a:gd name="T41" fmla="*/ 455 h 525"/>
                <a:gd name="T42" fmla="*/ 403 w 500"/>
                <a:gd name="T43" fmla="*/ 318 h 525"/>
                <a:gd name="T44" fmla="*/ 120 w 500"/>
                <a:gd name="T45" fmla="*/ 440 h 525"/>
                <a:gd name="T46" fmla="*/ 403 w 500"/>
                <a:gd name="T47" fmla="*/ 294 h 525"/>
                <a:gd name="T48" fmla="*/ 111 w 500"/>
                <a:gd name="T49" fmla="*/ 433 h 525"/>
                <a:gd name="T50" fmla="*/ 403 w 500"/>
                <a:gd name="T51" fmla="*/ 282 h 525"/>
                <a:gd name="T52" fmla="*/ 92 w 500"/>
                <a:gd name="T53" fmla="*/ 417 h 525"/>
                <a:gd name="T54" fmla="*/ 75 w 500"/>
                <a:gd name="T55" fmla="*/ 400 h 525"/>
                <a:gd name="T56" fmla="*/ 406 w 500"/>
                <a:gd name="T57" fmla="*/ 233 h 525"/>
                <a:gd name="T58" fmla="*/ 53 w 500"/>
                <a:gd name="T59" fmla="*/ 371 h 525"/>
                <a:gd name="T60" fmla="*/ 407 w 500"/>
                <a:gd name="T61" fmla="*/ 197 h 525"/>
                <a:gd name="T62" fmla="*/ 47 w 500"/>
                <a:gd name="T63" fmla="*/ 361 h 525"/>
                <a:gd name="T64" fmla="*/ 406 w 500"/>
                <a:gd name="T65" fmla="*/ 185 h 525"/>
                <a:gd name="T66" fmla="*/ 35 w 500"/>
                <a:gd name="T67" fmla="*/ 341 h 525"/>
                <a:gd name="T68" fmla="*/ 401 w 500"/>
                <a:gd name="T69" fmla="*/ 162 h 525"/>
                <a:gd name="T70" fmla="*/ 24 w 500"/>
                <a:gd name="T71" fmla="*/ 319 h 525"/>
                <a:gd name="T72" fmla="*/ 15 w 500"/>
                <a:gd name="T73" fmla="*/ 297 h 525"/>
                <a:gd name="T74" fmla="*/ 378 w 500"/>
                <a:gd name="T75" fmla="*/ 106 h 525"/>
                <a:gd name="T76" fmla="*/ 5 w 500"/>
                <a:gd name="T77" fmla="*/ 261 h 525"/>
                <a:gd name="T78" fmla="*/ 366 w 500"/>
                <a:gd name="T79" fmla="*/ 85 h 525"/>
                <a:gd name="T80" fmla="*/ 3 w 500"/>
                <a:gd name="T81" fmla="*/ 237 h 525"/>
                <a:gd name="T82" fmla="*/ 358 w 500"/>
                <a:gd name="T83" fmla="*/ 77 h 525"/>
                <a:gd name="T84" fmla="*/ 2 w 500"/>
                <a:gd name="T85" fmla="*/ 226 h 525"/>
                <a:gd name="T86" fmla="*/ 342 w 500"/>
                <a:gd name="T87" fmla="*/ 59 h 525"/>
                <a:gd name="T88" fmla="*/ 2 w 500"/>
                <a:gd name="T89" fmla="*/ 202 h 525"/>
                <a:gd name="T90" fmla="*/ 322 w 500"/>
                <a:gd name="T91" fmla="*/ 44 h 525"/>
                <a:gd name="T92" fmla="*/ 303 w 500"/>
                <a:gd name="T93" fmla="*/ 30 h 525"/>
                <a:gd name="T94" fmla="*/ 7 w 500"/>
                <a:gd name="T95" fmla="*/ 153 h 525"/>
                <a:gd name="T96" fmla="*/ 270 w 500"/>
                <a:gd name="T97" fmla="*/ 13 h 525"/>
                <a:gd name="T98" fmla="*/ 18 w 500"/>
                <a:gd name="T99" fmla="*/ 118 h 525"/>
                <a:gd name="T100" fmla="*/ 247 w 500"/>
                <a:gd name="T101" fmla="*/ 6 h 525"/>
                <a:gd name="T102" fmla="*/ 29 w 500"/>
                <a:gd name="T103" fmla="*/ 96 h 525"/>
                <a:gd name="T104" fmla="*/ 236 w 500"/>
                <a:gd name="T105" fmla="*/ 3 h 525"/>
                <a:gd name="T106" fmla="*/ 36 w 500"/>
                <a:gd name="T107" fmla="*/ 87 h 525"/>
                <a:gd name="T108" fmla="*/ 212 w 500"/>
                <a:gd name="T109" fmla="*/ 2 h 525"/>
                <a:gd name="T110" fmla="*/ 49 w 500"/>
                <a:gd name="T111" fmla="*/ 68 h 525"/>
                <a:gd name="T112" fmla="*/ 66 w 500"/>
                <a:gd name="T113" fmla="*/ 51 h 525"/>
                <a:gd name="T114" fmla="*/ 160 w 500"/>
                <a:gd name="T115" fmla="*/ 6 h 525"/>
                <a:gd name="T116" fmla="*/ 85 w 500"/>
                <a:gd name="T117" fmla="*/ 36 h 525"/>
                <a:gd name="T118" fmla="*/ 129 w 500"/>
                <a:gd name="T119" fmla="*/ 14 h 525"/>
                <a:gd name="T120" fmla="*/ 117 w 500"/>
                <a:gd name="T121" fmla="*/ 18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0" h="525">
                  <a:moveTo>
                    <a:pt x="498" y="503"/>
                  </a:moveTo>
                  <a:cubicBezTo>
                    <a:pt x="494" y="504"/>
                    <a:pt x="490" y="505"/>
                    <a:pt x="486" y="506"/>
                  </a:cubicBezTo>
                  <a:cubicBezTo>
                    <a:pt x="486" y="507"/>
                    <a:pt x="485" y="506"/>
                    <a:pt x="485" y="506"/>
                  </a:cubicBezTo>
                  <a:cubicBezTo>
                    <a:pt x="485" y="505"/>
                    <a:pt x="485" y="505"/>
                    <a:pt x="486" y="505"/>
                  </a:cubicBezTo>
                  <a:cubicBezTo>
                    <a:pt x="490" y="504"/>
                    <a:pt x="494" y="503"/>
                    <a:pt x="498" y="502"/>
                  </a:cubicBezTo>
                  <a:cubicBezTo>
                    <a:pt x="498" y="502"/>
                    <a:pt x="498" y="502"/>
                    <a:pt x="498" y="502"/>
                  </a:cubicBezTo>
                  <a:cubicBezTo>
                    <a:pt x="499" y="503"/>
                    <a:pt x="498" y="503"/>
                    <a:pt x="498" y="503"/>
                  </a:cubicBezTo>
                  <a:cubicBezTo>
                    <a:pt x="498" y="503"/>
                    <a:pt x="498" y="503"/>
                    <a:pt x="498" y="503"/>
                  </a:cubicBezTo>
                  <a:close/>
                  <a:moveTo>
                    <a:pt x="474" y="509"/>
                  </a:moveTo>
                  <a:cubicBezTo>
                    <a:pt x="471" y="510"/>
                    <a:pt x="467" y="511"/>
                    <a:pt x="463" y="512"/>
                  </a:cubicBezTo>
                  <a:cubicBezTo>
                    <a:pt x="462" y="512"/>
                    <a:pt x="462" y="512"/>
                    <a:pt x="462" y="511"/>
                  </a:cubicBezTo>
                  <a:cubicBezTo>
                    <a:pt x="462" y="511"/>
                    <a:pt x="462" y="510"/>
                    <a:pt x="462" y="510"/>
                  </a:cubicBezTo>
                  <a:cubicBezTo>
                    <a:pt x="466" y="510"/>
                    <a:pt x="470" y="509"/>
                    <a:pt x="474" y="508"/>
                  </a:cubicBezTo>
                  <a:cubicBezTo>
                    <a:pt x="475" y="508"/>
                    <a:pt x="475" y="508"/>
                    <a:pt x="475" y="508"/>
                  </a:cubicBezTo>
                  <a:cubicBezTo>
                    <a:pt x="475" y="509"/>
                    <a:pt x="475" y="509"/>
                    <a:pt x="475" y="509"/>
                  </a:cubicBezTo>
                  <a:cubicBezTo>
                    <a:pt x="475" y="509"/>
                    <a:pt x="475" y="509"/>
                    <a:pt x="474" y="509"/>
                  </a:cubicBezTo>
                  <a:close/>
                  <a:moveTo>
                    <a:pt x="451" y="514"/>
                  </a:moveTo>
                  <a:cubicBezTo>
                    <a:pt x="447" y="515"/>
                    <a:pt x="443" y="516"/>
                    <a:pt x="439" y="516"/>
                  </a:cubicBezTo>
                  <a:cubicBezTo>
                    <a:pt x="439" y="516"/>
                    <a:pt x="438" y="516"/>
                    <a:pt x="438" y="516"/>
                  </a:cubicBezTo>
                  <a:cubicBezTo>
                    <a:pt x="438" y="515"/>
                    <a:pt x="438" y="515"/>
                    <a:pt x="439" y="515"/>
                  </a:cubicBezTo>
                  <a:cubicBezTo>
                    <a:pt x="443" y="514"/>
                    <a:pt x="447" y="513"/>
                    <a:pt x="451" y="513"/>
                  </a:cubicBezTo>
                  <a:cubicBezTo>
                    <a:pt x="451" y="513"/>
                    <a:pt x="451" y="513"/>
                    <a:pt x="451" y="513"/>
                  </a:cubicBezTo>
                  <a:cubicBezTo>
                    <a:pt x="451" y="514"/>
                    <a:pt x="451" y="514"/>
                    <a:pt x="451" y="514"/>
                  </a:cubicBezTo>
                  <a:cubicBezTo>
                    <a:pt x="451" y="514"/>
                    <a:pt x="451" y="514"/>
                    <a:pt x="451" y="514"/>
                  </a:cubicBezTo>
                  <a:close/>
                  <a:moveTo>
                    <a:pt x="499" y="490"/>
                  </a:moveTo>
                  <a:cubicBezTo>
                    <a:pt x="495" y="488"/>
                    <a:pt x="492" y="486"/>
                    <a:pt x="489" y="484"/>
                  </a:cubicBezTo>
                  <a:cubicBezTo>
                    <a:pt x="488" y="484"/>
                    <a:pt x="488" y="483"/>
                    <a:pt x="488" y="483"/>
                  </a:cubicBezTo>
                  <a:cubicBezTo>
                    <a:pt x="489" y="482"/>
                    <a:pt x="489" y="482"/>
                    <a:pt x="489" y="482"/>
                  </a:cubicBezTo>
                  <a:cubicBezTo>
                    <a:pt x="493" y="485"/>
                    <a:pt x="496" y="487"/>
                    <a:pt x="500" y="489"/>
                  </a:cubicBezTo>
                  <a:cubicBezTo>
                    <a:pt x="500" y="489"/>
                    <a:pt x="500" y="489"/>
                    <a:pt x="500" y="490"/>
                  </a:cubicBezTo>
                  <a:cubicBezTo>
                    <a:pt x="500" y="490"/>
                    <a:pt x="500" y="490"/>
                    <a:pt x="500" y="490"/>
                  </a:cubicBezTo>
                  <a:cubicBezTo>
                    <a:pt x="499" y="490"/>
                    <a:pt x="499" y="490"/>
                    <a:pt x="499" y="490"/>
                  </a:cubicBezTo>
                  <a:close/>
                  <a:moveTo>
                    <a:pt x="427" y="518"/>
                  </a:moveTo>
                  <a:cubicBezTo>
                    <a:pt x="423" y="519"/>
                    <a:pt x="419" y="520"/>
                    <a:pt x="415" y="520"/>
                  </a:cubicBezTo>
                  <a:cubicBezTo>
                    <a:pt x="415" y="520"/>
                    <a:pt x="414" y="520"/>
                    <a:pt x="414" y="519"/>
                  </a:cubicBezTo>
                  <a:cubicBezTo>
                    <a:pt x="414" y="519"/>
                    <a:pt x="414" y="519"/>
                    <a:pt x="415" y="519"/>
                  </a:cubicBezTo>
                  <a:cubicBezTo>
                    <a:pt x="419" y="518"/>
                    <a:pt x="423" y="517"/>
                    <a:pt x="427" y="517"/>
                  </a:cubicBezTo>
                  <a:cubicBezTo>
                    <a:pt x="427" y="517"/>
                    <a:pt x="428" y="517"/>
                    <a:pt x="428" y="517"/>
                  </a:cubicBezTo>
                  <a:cubicBezTo>
                    <a:pt x="428" y="518"/>
                    <a:pt x="428" y="518"/>
                    <a:pt x="427" y="518"/>
                  </a:cubicBezTo>
                  <a:cubicBezTo>
                    <a:pt x="427" y="518"/>
                    <a:pt x="427" y="518"/>
                    <a:pt x="427" y="518"/>
                  </a:cubicBezTo>
                  <a:close/>
                  <a:moveTo>
                    <a:pt x="403" y="522"/>
                  </a:moveTo>
                  <a:cubicBezTo>
                    <a:pt x="399" y="522"/>
                    <a:pt x="395" y="522"/>
                    <a:pt x="391" y="523"/>
                  </a:cubicBezTo>
                  <a:cubicBezTo>
                    <a:pt x="391" y="523"/>
                    <a:pt x="390" y="523"/>
                    <a:pt x="390" y="522"/>
                  </a:cubicBezTo>
                  <a:cubicBezTo>
                    <a:pt x="390" y="522"/>
                    <a:pt x="390" y="521"/>
                    <a:pt x="391" y="521"/>
                  </a:cubicBezTo>
                  <a:cubicBezTo>
                    <a:pt x="395" y="521"/>
                    <a:pt x="399" y="520"/>
                    <a:pt x="403" y="520"/>
                  </a:cubicBezTo>
                  <a:cubicBezTo>
                    <a:pt x="403" y="520"/>
                    <a:pt x="404" y="520"/>
                    <a:pt x="404" y="521"/>
                  </a:cubicBezTo>
                  <a:cubicBezTo>
                    <a:pt x="404" y="521"/>
                    <a:pt x="404" y="521"/>
                    <a:pt x="403" y="521"/>
                  </a:cubicBezTo>
                  <a:cubicBezTo>
                    <a:pt x="403" y="522"/>
                    <a:pt x="403" y="522"/>
                    <a:pt x="403" y="522"/>
                  </a:cubicBezTo>
                  <a:close/>
                  <a:moveTo>
                    <a:pt x="379" y="524"/>
                  </a:moveTo>
                  <a:cubicBezTo>
                    <a:pt x="375" y="524"/>
                    <a:pt x="371" y="524"/>
                    <a:pt x="367" y="524"/>
                  </a:cubicBezTo>
                  <a:cubicBezTo>
                    <a:pt x="366" y="524"/>
                    <a:pt x="366" y="524"/>
                    <a:pt x="366" y="524"/>
                  </a:cubicBezTo>
                  <a:cubicBezTo>
                    <a:pt x="366" y="523"/>
                    <a:pt x="366" y="523"/>
                    <a:pt x="367" y="523"/>
                  </a:cubicBezTo>
                  <a:cubicBezTo>
                    <a:pt x="371" y="523"/>
                    <a:pt x="375" y="523"/>
                    <a:pt x="379" y="522"/>
                  </a:cubicBezTo>
                  <a:cubicBezTo>
                    <a:pt x="379" y="522"/>
                    <a:pt x="380" y="523"/>
                    <a:pt x="380" y="523"/>
                  </a:cubicBezTo>
                  <a:cubicBezTo>
                    <a:pt x="380" y="523"/>
                    <a:pt x="380" y="524"/>
                    <a:pt x="379" y="524"/>
                  </a:cubicBezTo>
                  <a:cubicBezTo>
                    <a:pt x="379" y="524"/>
                    <a:pt x="379" y="524"/>
                    <a:pt x="379" y="524"/>
                  </a:cubicBezTo>
                  <a:close/>
                  <a:moveTo>
                    <a:pt x="479" y="477"/>
                  </a:moveTo>
                  <a:cubicBezTo>
                    <a:pt x="476" y="474"/>
                    <a:pt x="472" y="472"/>
                    <a:pt x="469" y="469"/>
                  </a:cubicBezTo>
                  <a:cubicBezTo>
                    <a:pt x="469" y="469"/>
                    <a:pt x="469" y="468"/>
                    <a:pt x="469" y="468"/>
                  </a:cubicBezTo>
                  <a:cubicBezTo>
                    <a:pt x="470" y="468"/>
                    <a:pt x="470" y="468"/>
                    <a:pt x="470" y="468"/>
                  </a:cubicBezTo>
                  <a:cubicBezTo>
                    <a:pt x="473" y="471"/>
                    <a:pt x="476" y="473"/>
                    <a:pt x="480" y="476"/>
                  </a:cubicBezTo>
                  <a:cubicBezTo>
                    <a:pt x="480" y="476"/>
                    <a:pt x="480" y="476"/>
                    <a:pt x="480" y="477"/>
                  </a:cubicBezTo>
                  <a:cubicBezTo>
                    <a:pt x="480" y="477"/>
                    <a:pt x="480" y="477"/>
                    <a:pt x="480" y="477"/>
                  </a:cubicBezTo>
                  <a:cubicBezTo>
                    <a:pt x="479" y="477"/>
                    <a:pt x="479" y="477"/>
                    <a:pt x="479" y="477"/>
                  </a:cubicBezTo>
                  <a:close/>
                  <a:moveTo>
                    <a:pt x="355" y="525"/>
                  </a:moveTo>
                  <a:cubicBezTo>
                    <a:pt x="351" y="525"/>
                    <a:pt x="347" y="525"/>
                    <a:pt x="343" y="524"/>
                  </a:cubicBezTo>
                  <a:cubicBezTo>
                    <a:pt x="342" y="524"/>
                    <a:pt x="342" y="524"/>
                    <a:pt x="342" y="524"/>
                  </a:cubicBezTo>
                  <a:cubicBezTo>
                    <a:pt x="342" y="523"/>
                    <a:pt x="342" y="523"/>
                    <a:pt x="343" y="523"/>
                  </a:cubicBezTo>
                  <a:cubicBezTo>
                    <a:pt x="347" y="523"/>
                    <a:pt x="351" y="523"/>
                    <a:pt x="355" y="523"/>
                  </a:cubicBezTo>
                  <a:cubicBezTo>
                    <a:pt x="355" y="523"/>
                    <a:pt x="356" y="523"/>
                    <a:pt x="356" y="524"/>
                  </a:cubicBezTo>
                  <a:cubicBezTo>
                    <a:pt x="356" y="524"/>
                    <a:pt x="355" y="524"/>
                    <a:pt x="355" y="525"/>
                  </a:cubicBezTo>
                  <a:cubicBezTo>
                    <a:pt x="355" y="525"/>
                    <a:pt x="355" y="525"/>
                    <a:pt x="355" y="525"/>
                  </a:cubicBezTo>
                  <a:close/>
                  <a:moveTo>
                    <a:pt x="331" y="524"/>
                  </a:moveTo>
                  <a:cubicBezTo>
                    <a:pt x="330" y="524"/>
                    <a:pt x="329" y="523"/>
                    <a:pt x="328" y="523"/>
                  </a:cubicBezTo>
                  <a:cubicBezTo>
                    <a:pt x="325" y="523"/>
                    <a:pt x="322" y="523"/>
                    <a:pt x="319" y="522"/>
                  </a:cubicBezTo>
                  <a:cubicBezTo>
                    <a:pt x="318" y="522"/>
                    <a:pt x="318" y="522"/>
                    <a:pt x="318" y="521"/>
                  </a:cubicBezTo>
                  <a:cubicBezTo>
                    <a:pt x="318" y="521"/>
                    <a:pt x="318" y="521"/>
                    <a:pt x="319" y="521"/>
                  </a:cubicBezTo>
                  <a:cubicBezTo>
                    <a:pt x="322" y="521"/>
                    <a:pt x="325" y="521"/>
                    <a:pt x="328" y="522"/>
                  </a:cubicBezTo>
                  <a:cubicBezTo>
                    <a:pt x="329" y="522"/>
                    <a:pt x="330" y="522"/>
                    <a:pt x="331" y="522"/>
                  </a:cubicBezTo>
                  <a:cubicBezTo>
                    <a:pt x="331" y="522"/>
                    <a:pt x="331" y="523"/>
                    <a:pt x="331" y="523"/>
                  </a:cubicBezTo>
                  <a:cubicBezTo>
                    <a:pt x="331" y="523"/>
                    <a:pt x="331" y="523"/>
                    <a:pt x="331" y="524"/>
                  </a:cubicBezTo>
                  <a:cubicBezTo>
                    <a:pt x="331" y="524"/>
                    <a:pt x="331" y="524"/>
                    <a:pt x="331" y="524"/>
                  </a:cubicBezTo>
                  <a:close/>
                  <a:moveTo>
                    <a:pt x="461" y="461"/>
                  </a:moveTo>
                  <a:cubicBezTo>
                    <a:pt x="458" y="458"/>
                    <a:pt x="455" y="455"/>
                    <a:pt x="452" y="452"/>
                  </a:cubicBezTo>
                  <a:cubicBezTo>
                    <a:pt x="452" y="451"/>
                    <a:pt x="452" y="451"/>
                    <a:pt x="452" y="451"/>
                  </a:cubicBezTo>
                  <a:cubicBezTo>
                    <a:pt x="453" y="450"/>
                    <a:pt x="453" y="451"/>
                    <a:pt x="454" y="451"/>
                  </a:cubicBezTo>
                  <a:cubicBezTo>
                    <a:pt x="456" y="454"/>
                    <a:pt x="459" y="457"/>
                    <a:pt x="462" y="460"/>
                  </a:cubicBezTo>
                  <a:cubicBezTo>
                    <a:pt x="462" y="460"/>
                    <a:pt x="462" y="460"/>
                    <a:pt x="462" y="461"/>
                  </a:cubicBezTo>
                  <a:cubicBezTo>
                    <a:pt x="462" y="461"/>
                    <a:pt x="461" y="461"/>
                    <a:pt x="461" y="461"/>
                  </a:cubicBezTo>
                  <a:cubicBezTo>
                    <a:pt x="461" y="461"/>
                    <a:pt x="461" y="461"/>
                    <a:pt x="461" y="461"/>
                  </a:cubicBezTo>
                  <a:close/>
                  <a:moveTo>
                    <a:pt x="307" y="520"/>
                  </a:moveTo>
                  <a:cubicBezTo>
                    <a:pt x="303" y="520"/>
                    <a:pt x="299" y="519"/>
                    <a:pt x="295" y="518"/>
                  </a:cubicBezTo>
                  <a:cubicBezTo>
                    <a:pt x="294" y="518"/>
                    <a:pt x="294" y="518"/>
                    <a:pt x="294" y="517"/>
                  </a:cubicBezTo>
                  <a:cubicBezTo>
                    <a:pt x="294" y="517"/>
                    <a:pt x="295" y="517"/>
                    <a:pt x="295" y="517"/>
                  </a:cubicBezTo>
                  <a:cubicBezTo>
                    <a:pt x="299" y="517"/>
                    <a:pt x="303" y="518"/>
                    <a:pt x="307" y="519"/>
                  </a:cubicBezTo>
                  <a:cubicBezTo>
                    <a:pt x="307" y="519"/>
                    <a:pt x="308" y="519"/>
                    <a:pt x="308" y="520"/>
                  </a:cubicBezTo>
                  <a:cubicBezTo>
                    <a:pt x="307" y="520"/>
                    <a:pt x="307" y="520"/>
                    <a:pt x="307" y="520"/>
                  </a:cubicBezTo>
                  <a:cubicBezTo>
                    <a:pt x="307" y="520"/>
                    <a:pt x="307" y="520"/>
                    <a:pt x="307" y="520"/>
                  </a:cubicBezTo>
                  <a:close/>
                  <a:moveTo>
                    <a:pt x="445" y="442"/>
                  </a:moveTo>
                  <a:cubicBezTo>
                    <a:pt x="442" y="439"/>
                    <a:pt x="440" y="436"/>
                    <a:pt x="438" y="432"/>
                  </a:cubicBezTo>
                  <a:cubicBezTo>
                    <a:pt x="438" y="432"/>
                    <a:pt x="438" y="432"/>
                    <a:pt x="438" y="431"/>
                  </a:cubicBezTo>
                  <a:cubicBezTo>
                    <a:pt x="439" y="431"/>
                    <a:pt x="439" y="431"/>
                    <a:pt x="439" y="432"/>
                  </a:cubicBezTo>
                  <a:cubicBezTo>
                    <a:pt x="441" y="435"/>
                    <a:pt x="444" y="438"/>
                    <a:pt x="446" y="441"/>
                  </a:cubicBezTo>
                  <a:cubicBezTo>
                    <a:pt x="446" y="442"/>
                    <a:pt x="446" y="442"/>
                    <a:pt x="446" y="442"/>
                  </a:cubicBezTo>
                  <a:cubicBezTo>
                    <a:pt x="446" y="443"/>
                    <a:pt x="446" y="443"/>
                    <a:pt x="446" y="443"/>
                  </a:cubicBezTo>
                  <a:cubicBezTo>
                    <a:pt x="445" y="443"/>
                    <a:pt x="445" y="443"/>
                    <a:pt x="445" y="442"/>
                  </a:cubicBezTo>
                  <a:close/>
                  <a:moveTo>
                    <a:pt x="283" y="516"/>
                  </a:moveTo>
                  <a:cubicBezTo>
                    <a:pt x="279" y="515"/>
                    <a:pt x="275" y="514"/>
                    <a:pt x="271" y="513"/>
                  </a:cubicBezTo>
                  <a:cubicBezTo>
                    <a:pt x="271" y="513"/>
                    <a:pt x="270" y="512"/>
                    <a:pt x="271" y="512"/>
                  </a:cubicBezTo>
                  <a:cubicBezTo>
                    <a:pt x="271" y="512"/>
                    <a:pt x="271" y="511"/>
                    <a:pt x="271" y="511"/>
                  </a:cubicBezTo>
                  <a:cubicBezTo>
                    <a:pt x="275" y="512"/>
                    <a:pt x="279" y="513"/>
                    <a:pt x="283" y="514"/>
                  </a:cubicBezTo>
                  <a:cubicBezTo>
                    <a:pt x="284" y="514"/>
                    <a:pt x="284" y="515"/>
                    <a:pt x="284" y="515"/>
                  </a:cubicBezTo>
                  <a:cubicBezTo>
                    <a:pt x="284" y="515"/>
                    <a:pt x="284" y="516"/>
                    <a:pt x="283" y="516"/>
                  </a:cubicBezTo>
                  <a:cubicBezTo>
                    <a:pt x="283" y="516"/>
                    <a:pt x="283" y="516"/>
                    <a:pt x="283" y="516"/>
                  </a:cubicBezTo>
                  <a:close/>
                  <a:moveTo>
                    <a:pt x="259" y="510"/>
                  </a:moveTo>
                  <a:cubicBezTo>
                    <a:pt x="256" y="509"/>
                    <a:pt x="252" y="508"/>
                    <a:pt x="248" y="506"/>
                  </a:cubicBezTo>
                  <a:cubicBezTo>
                    <a:pt x="247" y="506"/>
                    <a:pt x="247" y="506"/>
                    <a:pt x="247" y="506"/>
                  </a:cubicBezTo>
                  <a:cubicBezTo>
                    <a:pt x="247" y="505"/>
                    <a:pt x="248" y="505"/>
                    <a:pt x="248" y="505"/>
                  </a:cubicBezTo>
                  <a:cubicBezTo>
                    <a:pt x="252" y="506"/>
                    <a:pt x="256" y="507"/>
                    <a:pt x="260" y="508"/>
                  </a:cubicBezTo>
                  <a:cubicBezTo>
                    <a:pt x="260" y="509"/>
                    <a:pt x="260" y="509"/>
                    <a:pt x="260" y="509"/>
                  </a:cubicBezTo>
                  <a:cubicBezTo>
                    <a:pt x="260" y="510"/>
                    <a:pt x="260" y="510"/>
                    <a:pt x="260" y="510"/>
                  </a:cubicBezTo>
                  <a:cubicBezTo>
                    <a:pt x="260" y="510"/>
                    <a:pt x="260" y="510"/>
                    <a:pt x="259" y="510"/>
                  </a:cubicBezTo>
                  <a:close/>
                  <a:moveTo>
                    <a:pt x="432" y="422"/>
                  </a:moveTo>
                  <a:cubicBezTo>
                    <a:pt x="430" y="418"/>
                    <a:pt x="428" y="415"/>
                    <a:pt x="426" y="411"/>
                  </a:cubicBezTo>
                  <a:cubicBezTo>
                    <a:pt x="426" y="411"/>
                    <a:pt x="426" y="410"/>
                    <a:pt x="426" y="410"/>
                  </a:cubicBezTo>
                  <a:cubicBezTo>
                    <a:pt x="426" y="410"/>
                    <a:pt x="426" y="410"/>
                    <a:pt x="426" y="410"/>
                  </a:cubicBezTo>
                  <a:cubicBezTo>
                    <a:pt x="427" y="410"/>
                    <a:pt x="427" y="410"/>
                    <a:pt x="428" y="411"/>
                  </a:cubicBezTo>
                  <a:cubicBezTo>
                    <a:pt x="429" y="414"/>
                    <a:pt x="431" y="418"/>
                    <a:pt x="433" y="421"/>
                  </a:cubicBezTo>
                  <a:cubicBezTo>
                    <a:pt x="433" y="422"/>
                    <a:pt x="433" y="422"/>
                    <a:pt x="433" y="422"/>
                  </a:cubicBezTo>
                  <a:cubicBezTo>
                    <a:pt x="433" y="422"/>
                    <a:pt x="433" y="422"/>
                    <a:pt x="433" y="422"/>
                  </a:cubicBezTo>
                  <a:cubicBezTo>
                    <a:pt x="432" y="422"/>
                    <a:pt x="432" y="422"/>
                    <a:pt x="432" y="422"/>
                  </a:cubicBezTo>
                  <a:close/>
                  <a:moveTo>
                    <a:pt x="236" y="503"/>
                  </a:moveTo>
                  <a:cubicBezTo>
                    <a:pt x="232" y="502"/>
                    <a:pt x="229" y="500"/>
                    <a:pt x="225" y="499"/>
                  </a:cubicBezTo>
                  <a:cubicBezTo>
                    <a:pt x="224" y="499"/>
                    <a:pt x="224" y="498"/>
                    <a:pt x="224" y="498"/>
                  </a:cubicBezTo>
                  <a:cubicBezTo>
                    <a:pt x="225" y="497"/>
                    <a:pt x="225" y="497"/>
                    <a:pt x="225" y="497"/>
                  </a:cubicBezTo>
                  <a:cubicBezTo>
                    <a:pt x="229" y="499"/>
                    <a:pt x="233" y="500"/>
                    <a:pt x="237" y="501"/>
                  </a:cubicBezTo>
                  <a:cubicBezTo>
                    <a:pt x="237" y="502"/>
                    <a:pt x="237" y="502"/>
                    <a:pt x="237" y="502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237" y="503"/>
                    <a:pt x="236" y="503"/>
                    <a:pt x="236" y="503"/>
                  </a:cubicBezTo>
                  <a:close/>
                  <a:moveTo>
                    <a:pt x="422" y="401"/>
                  </a:moveTo>
                  <a:cubicBezTo>
                    <a:pt x="422" y="401"/>
                    <a:pt x="421" y="401"/>
                    <a:pt x="421" y="400"/>
                  </a:cubicBezTo>
                  <a:cubicBezTo>
                    <a:pt x="420" y="396"/>
                    <a:pt x="418" y="393"/>
                    <a:pt x="417" y="389"/>
                  </a:cubicBezTo>
                  <a:cubicBezTo>
                    <a:pt x="417" y="388"/>
                    <a:pt x="417" y="388"/>
                    <a:pt x="417" y="388"/>
                  </a:cubicBezTo>
                  <a:cubicBezTo>
                    <a:pt x="418" y="388"/>
                    <a:pt x="418" y="388"/>
                    <a:pt x="418" y="388"/>
                  </a:cubicBezTo>
                  <a:cubicBezTo>
                    <a:pt x="420" y="392"/>
                    <a:pt x="421" y="396"/>
                    <a:pt x="423" y="400"/>
                  </a:cubicBezTo>
                  <a:cubicBezTo>
                    <a:pt x="423" y="400"/>
                    <a:pt x="423" y="400"/>
                    <a:pt x="422" y="401"/>
                  </a:cubicBezTo>
                  <a:cubicBezTo>
                    <a:pt x="422" y="401"/>
                    <a:pt x="422" y="401"/>
                    <a:pt x="422" y="401"/>
                  </a:cubicBezTo>
                  <a:close/>
                  <a:moveTo>
                    <a:pt x="214" y="495"/>
                  </a:moveTo>
                  <a:cubicBezTo>
                    <a:pt x="210" y="493"/>
                    <a:pt x="206" y="491"/>
                    <a:pt x="202" y="490"/>
                  </a:cubicBezTo>
                  <a:cubicBezTo>
                    <a:pt x="202" y="490"/>
                    <a:pt x="202" y="489"/>
                    <a:pt x="202" y="489"/>
                  </a:cubicBezTo>
                  <a:cubicBezTo>
                    <a:pt x="202" y="488"/>
                    <a:pt x="203" y="488"/>
                    <a:pt x="203" y="488"/>
                  </a:cubicBezTo>
                  <a:cubicBezTo>
                    <a:pt x="207" y="490"/>
                    <a:pt x="210" y="492"/>
                    <a:pt x="214" y="493"/>
                  </a:cubicBezTo>
                  <a:cubicBezTo>
                    <a:pt x="215" y="493"/>
                    <a:pt x="215" y="494"/>
                    <a:pt x="215" y="494"/>
                  </a:cubicBezTo>
                  <a:cubicBezTo>
                    <a:pt x="215" y="494"/>
                    <a:pt x="214" y="494"/>
                    <a:pt x="214" y="495"/>
                  </a:cubicBezTo>
                  <a:cubicBezTo>
                    <a:pt x="214" y="495"/>
                    <a:pt x="214" y="495"/>
                    <a:pt x="214" y="495"/>
                  </a:cubicBezTo>
                  <a:close/>
                  <a:moveTo>
                    <a:pt x="191" y="485"/>
                  </a:moveTo>
                  <a:cubicBezTo>
                    <a:pt x="188" y="483"/>
                    <a:pt x="184" y="481"/>
                    <a:pt x="181" y="480"/>
                  </a:cubicBezTo>
                  <a:cubicBezTo>
                    <a:pt x="180" y="479"/>
                    <a:pt x="180" y="479"/>
                    <a:pt x="180" y="479"/>
                  </a:cubicBezTo>
                  <a:cubicBezTo>
                    <a:pt x="180" y="478"/>
                    <a:pt x="181" y="478"/>
                    <a:pt x="181" y="478"/>
                  </a:cubicBezTo>
                  <a:cubicBezTo>
                    <a:pt x="185" y="480"/>
                    <a:pt x="188" y="482"/>
                    <a:pt x="192" y="484"/>
                  </a:cubicBezTo>
                  <a:cubicBezTo>
                    <a:pt x="192" y="484"/>
                    <a:pt x="193" y="484"/>
                    <a:pt x="192" y="485"/>
                  </a:cubicBezTo>
                  <a:cubicBezTo>
                    <a:pt x="192" y="485"/>
                    <a:pt x="192" y="485"/>
                    <a:pt x="192" y="485"/>
                  </a:cubicBezTo>
                  <a:cubicBezTo>
                    <a:pt x="192" y="485"/>
                    <a:pt x="192" y="485"/>
                    <a:pt x="191" y="485"/>
                  </a:cubicBezTo>
                  <a:close/>
                  <a:moveTo>
                    <a:pt x="414" y="378"/>
                  </a:moveTo>
                  <a:cubicBezTo>
                    <a:pt x="414" y="378"/>
                    <a:pt x="413" y="378"/>
                    <a:pt x="413" y="377"/>
                  </a:cubicBezTo>
                  <a:cubicBezTo>
                    <a:pt x="412" y="373"/>
                    <a:pt x="411" y="370"/>
                    <a:pt x="410" y="366"/>
                  </a:cubicBezTo>
                  <a:cubicBezTo>
                    <a:pt x="410" y="365"/>
                    <a:pt x="410" y="365"/>
                    <a:pt x="411" y="365"/>
                  </a:cubicBezTo>
                  <a:cubicBezTo>
                    <a:pt x="411" y="365"/>
                    <a:pt x="411" y="365"/>
                    <a:pt x="412" y="365"/>
                  </a:cubicBezTo>
                  <a:cubicBezTo>
                    <a:pt x="413" y="369"/>
                    <a:pt x="414" y="373"/>
                    <a:pt x="415" y="377"/>
                  </a:cubicBezTo>
                  <a:cubicBezTo>
                    <a:pt x="415" y="377"/>
                    <a:pt x="415" y="378"/>
                    <a:pt x="414" y="378"/>
                  </a:cubicBezTo>
                  <a:cubicBezTo>
                    <a:pt x="414" y="378"/>
                    <a:pt x="414" y="378"/>
                    <a:pt x="414" y="378"/>
                  </a:cubicBezTo>
                  <a:close/>
                  <a:moveTo>
                    <a:pt x="170" y="474"/>
                  </a:moveTo>
                  <a:cubicBezTo>
                    <a:pt x="166" y="472"/>
                    <a:pt x="163" y="470"/>
                    <a:pt x="159" y="468"/>
                  </a:cubicBezTo>
                  <a:cubicBezTo>
                    <a:pt x="159" y="468"/>
                    <a:pt x="159" y="467"/>
                    <a:pt x="159" y="467"/>
                  </a:cubicBezTo>
                  <a:cubicBezTo>
                    <a:pt x="159" y="467"/>
                    <a:pt x="160" y="467"/>
                    <a:pt x="160" y="467"/>
                  </a:cubicBezTo>
                  <a:cubicBezTo>
                    <a:pt x="163" y="469"/>
                    <a:pt x="167" y="471"/>
                    <a:pt x="171" y="473"/>
                  </a:cubicBezTo>
                  <a:cubicBezTo>
                    <a:pt x="171" y="473"/>
                    <a:pt x="171" y="473"/>
                    <a:pt x="171" y="474"/>
                  </a:cubicBezTo>
                  <a:cubicBezTo>
                    <a:pt x="171" y="474"/>
                    <a:pt x="171" y="474"/>
                    <a:pt x="170" y="474"/>
                  </a:cubicBezTo>
                  <a:cubicBezTo>
                    <a:pt x="170" y="474"/>
                    <a:pt x="170" y="474"/>
                    <a:pt x="170" y="474"/>
                  </a:cubicBezTo>
                  <a:close/>
                  <a:moveTo>
                    <a:pt x="408" y="354"/>
                  </a:moveTo>
                  <a:cubicBezTo>
                    <a:pt x="408" y="354"/>
                    <a:pt x="408" y="354"/>
                    <a:pt x="408" y="354"/>
                  </a:cubicBezTo>
                  <a:cubicBezTo>
                    <a:pt x="407" y="350"/>
                    <a:pt x="406" y="346"/>
                    <a:pt x="405" y="342"/>
                  </a:cubicBezTo>
                  <a:cubicBezTo>
                    <a:pt x="405" y="341"/>
                    <a:pt x="406" y="341"/>
                    <a:pt x="406" y="341"/>
                  </a:cubicBezTo>
                  <a:cubicBezTo>
                    <a:pt x="407" y="341"/>
                    <a:pt x="407" y="341"/>
                    <a:pt x="407" y="342"/>
                  </a:cubicBezTo>
                  <a:cubicBezTo>
                    <a:pt x="408" y="346"/>
                    <a:pt x="408" y="350"/>
                    <a:pt x="409" y="353"/>
                  </a:cubicBezTo>
                  <a:cubicBezTo>
                    <a:pt x="409" y="354"/>
                    <a:pt x="409" y="354"/>
                    <a:pt x="409" y="354"/>
                  </a:cubicBezTo>
                  <a:cubicBezTo>
                    <a:pt x="409" y="354"/>
                    <a:pt x="408" y="354"/>
                    <a:pt x="408" y="354"/>
                  </a:cubicBezTo>
                  <a:close/>
                  <a:moveTo>
                    <a:pt x="149" y="462"/>
                  </a:moveTo>
                  <a:cubicBezTo>
                    <a:pt x="145" y="460"/>
                    <a:pt x="142" y="457"/>
                    <a:pt x="139" y="455"/>
                  </a:cubicBezTo>
                  <a:cubicBezTo>
                    <a:pt x="138" y="455"/>
                    <a:pt x="138" y="455"/>
                    <a:pt x="139" y="454"/>
                  </a:cubicBezTo>
                  <a:cubicBezTo>
                    <a:pt x="139" y="454"/>
                    <a:pt x="139" y="454"/>
                    <a:pt x="140" y="454"/>
                  </a:cubicBezTo>
                  <a:cubicBezTo>
                    <a:pt x="143" y="456"/>
                    <a:pt x="146" y="458"/>
                    <a:pt x="150" y="461"/>
                  </a:cubicBezTo>
                  <a:cubicBezTo>
                    <a:pt x="150" y="461"/>
                    <a:pt x="150" y="461"/>
                    <a:pt x="150" y="462"/>
                  </a:cubicBezTo>
                  <a:cubicBezTo>
                    <a:pt x="150" y="462"/>
                    <a:pt x="150" y="462"/>
                    <a:pt x="150" y="462"/>
                  </a:cubicBezTo>
                  <a:cubicBezTo>
                    <a:pt x="149" y="462"/>
                    <a:pt x="149" y="462"/>
                    <a:pt x="149" y="462"/>
                  </a:cubicBezTo>
                  <a:close/>
                  <a:moveTo>
                    <a:pt x="405" y="331"/>
                  </a:moveTo>
                  <a:cubicBezTo>
                    <a:pt x="404" y="331"/>
                    <a:pt x="404" y="330"/>
                    <a:pt x="404" y="330"/>
                  </a:cubicBezTo>
                  <a:cubicBezTo>
                    <a:pt x="403" y="326"/>
                    <a:pt x="403" y="322"/>
                    <a:pt x="403" y="318"/>
                  </a:cubicBezTo>
                  <a:cubicBezTo>
                    <a:pt x="403" y="317"/>
                    <a:pt x="403" y="317"/>
                    <a:pt x="403" y="317"/>
                  </a:cubicBezTo>
                  <a:cubicBezTo>
                    <a:pt x="404" y="317"/>
                    <a:pt x="404" y="317"/>
                    <a:pt x="404" y="318"/>
                  </a:cubicBezTo>
                  <a:cubicBezTo>
                    <a:pt x="405" y="322"/>
                    <a:pt x="405" y="326"/>
                    <a:pt x="405" y="330"/>
                  </a:cubicBezTo>
                  <a:cubicBezTo>
                    <a:pt x="405" y="330"/>
                    <a:pt x="405" y="330"/>
                    <a:pt x="405" y="330"/>
                  </a:cubicBezTo>
                  <a:cubicBezTo>
                    <a:pt x="405" y="330"/>
                    <a:pt x="405" y="331"/>
                    <a:pt x="405" y="331"/>
                  </a:cubicBezTo>
                  <a:close/>
                  <a:moveTo>
                    <a:pt x="129" y="448"/>
                  </a:moveTo>
                  <a:cubicBezTo>
                    <a:pt x="126" y="446"/>
                    <a:pt x="122" y="444"/>
                    <a:pt x="119" y="441"/>
                  </a:cubicBezTo>
                  <a:cubicBezTo>
                    <a:pt x="119" y="441"/>
                    <a:pt x="119" y="440"/>
                    <a:pt x="119" y="440"/>
                  </a:cubicBezTo>
                  <a:cubicBezTo>
                    <a:pt x="119" y="440"/>
                    <a:pt x="120" y="440"/>
                    <a:pt x="120" y="440"/>
                  </a:cubicBezTo>
                  <a:cubicBezTo>
                    <a:pt x="123" y="442"/>
                    <a:pt x="127" y="445"/>
                    <a:pt x="130" y="447"/>
                  </a:cubicBezTo>
                  <a:cubicBezTo>
                    <a:pt x="130" y="447"/>
                    <a:pt x="130" y="448"/>
                    <a:pt x="130" y="448"/>
                  </a:cubicBezTo>
                  <a:cubicBezTo>
                    <a:pt x="130" y="448"/>
                    <a:pt x="130" y="448"/>
                    <a:pt x="130" y="448"/>
                  </a:cubicBezTo>
                  <a:cubicBezTo>
                    <a:pt x="129" y="449"/>
                    <a:pt x="129" y="449"/>
                    <a:pt x="129" y="448"/>
                  </a:cubicBezTo>
                  <a:close/>
                  <a:moveTo>
                    <a:pt x="403" y="306"/>
                  </a:moveTo>
                  <a:cubicBezTo>
                    <a:pt x="402" y="306"/>
                    <a:pt x="402" y="306"/>
                    <a:pt x="402" y="306"/>
                  </a:cubicBezTo>
                  <a:cubicBezTo>
                    <a:pt x="402" y="302"/>
                    <a:pt x="402" y="298"/>
                    <a:pt x="402" y="294"/>
                  </a:cubicBezTo>
                  <a:cubicBezTo>
                    <a:pt x="402" y="293"/>
                    <a:pt x="402" y="293"/>
                    <a:pt x="402" y="293"/>
                  </a:cubicBezTo>
                  <a:cubicBezTo>
                    <a:pt x="403" y="293"/>
                    <a:pt x="403" y="293"/>
                    <a:pt x="403" y="294"/>
                  </a:cubicBezTo>
                  <a:cubicBezTo>
                    <a:pt x="403" y="298"/>
                    <a:pt x="403" y="302"/>
                    <a:pt x="404" y="306"/>
                  </a:cubicBezTo>
                  <a:cubicBezTo>
                    <a:pt x="404" y="306"/>
                    <a:pt x="403" y="306"/>
                    <a:pt x="403" y="306"/>
                  </a:cubicBezTo>
                  <a:cubicBezTo>
                    <a:pt x="403" y="306"/>
                    <a:pt x="403" y="306"/>
                    <a:pt x="403" y="306"/>
                  </a:cubicBezTo>
                  <a:close/>
                  <a:moveTo>
                    <a:pt x="110" y="433"/>
                  </a:moveTo>
                  <a:cubicBezTo>
                    <a:pt x="107" y="431"/>
                    <a:pt x="104" y="428"/>
                    <a:pt x="101" y="426"/>
                  </a:cubicBezTo>
                  <a:cubicBezTo>
                    <a:pt x="100" y="425"/>
                    <a:pt x="100" y="425"/>
                    <a:pt x="101" y="425"/>
                  </a:cubicBezTo>
                  <a:cubicBezTo>
                    <a:pt x="101" y="424"/>
                    <a:pt x="101" y="424"/>
                    <a:pt x="102" y="424"/>
                  </a:cubicBezTo>
                  <a:cubicBezTo>
                    <a:pt x="105" y="427"/>
                    <a:pt x="108" y="430"/>
                    <a:pt x="111" y="432"/>
                  </a:cubicBezTo>
                  <a:cubicBezTo>
                    <a:pt x="111" y="433"/>
                    <a:pt x="111" y="433"/>
                    <a:pt x="111" y="433"/>
                  </a:cubicBezTo>
                  <a:cubicBezTo>
                    <a:pt x="111" y="433"/>
                    <a:pt x="111" y="434"/>
                    <a:pt x="111" y="434"/>
                  </a:cubicBezTo>
                  <a:cubicBezTo>
                    <a:pt x="110" y="434"/>
                    <a:pt x="110" y="434"/>
                    <a:pt x="110" y="433"/>
                  </a:cubicBezTo>
                  <a:close/>
                  <a:moveTo>
                    <a:pt x="403" y="282"/>
                  </a:moveTo>
                  <a:cubicBezTo>
                    <a:pt x="402" y="282"/>
                    <a:pt x="402" y="282"/>
                    <a:pt x="402" y="282"/>
                  </a:cubicBezTo>
                  <a:cubicBezTo>
                    <a:pt x="402" y="278"/>
                    <a:pt x="402" y="273"/>
                    <a:pt x="402" y="269"/>
                  </a:cubicBezTo>
                  <a:cubicBezTo>
                    <a:pt x="402" y="269"/>
                    <a:pt x="403" y="269"/>
                    <a:pt x="403" y="269"/>
                  </a:cubicBezTo>
                  <a:cubicBezTo>
                    <a:pt x="403" y="269"/>
                    <a:pt x="404" y="269"/>
                    <a:pt x="404" y="270"/>
                  </a:cubicBezTo>
                  <a:cubicBezTo>
                    <a:pt x="404" y="274"/>
                    <a:pt x="403" y="278"/>
                    <a:pt x="403" y="282"/>
                  </a:cubicBezTo>
                  <a:cubicBezTo>
                    <a:pt x="403" y="282"/>
                    <a:pt x="403" y="282"/>
                    <a:pt x="403" y="282"/>
                  </a:cubicBezTo>
                  <a:cubicBezTo>
                    <a:pt x="403" y="282"/>
                    <a:pt x="403" y="282"/>
                    <a:pt x="403" y="282"/>
                  </a:cubicBezTo>
                  <a:close/>
                  <a:moveTo>
                    <a:pt x="92" y="417"/>
                  </a:moveTo>
                  <a:cubicBezTo>
                    <a:pt x="89" y="415"/>
                    <a:pt x="86" y="412"/>
                    <a:pt x="83" y="409"/>
                  </a:cubicBezTo>
                  <a:cubicBezTo>
                    <a:pt x="83" y="409"/>
                    <a:pt x="83" y="408"/>
                    <a:pt x="83" y="408"/>
                  </a:cubicBezTo>
                  <a:cubicBezTo>
                    <a:pt x="84" y="407"/>
                    <a:pt x="84" y="407"/>
                    <a:pt x="84" y="408"/>
                  </a:cubicBezTo>
                  <a:cubicBezTo>
                    <a:pt x="87" y="411"/>
                    <a:pt x="90" y="413"/>
                    <a:pt x="93" y="416"/>
                  </a:cubicBezTo>
                  <a:cubicBezTo>
                    <a:pt x="93" y="417"/>
                    <a:pt x="93" y="417"/>
                    <a:pt x="93" y="417"/>
                  </a:cubicBezTo>
                  <a:cubicBezTo>
                    <a:pt x="93" y="417"/>
                    <a:pt x="93" y="417"/>
                    <a:pt x="93" y="417"/>
                  </a:cubicBezTo>
                  <a:cubicBezTo>
                    <a:pt x="92" y="418"/>
                    <a:pt x="92" y="418"/>
                    <a:pt x="92" y="417"/>
                  </a:cubicBezTo>
                  <a:close/>
                  <a:moveTo>
                    <a:pt x="404" y="258"/>
                  </a:moveTo>
                  <a:cubicBezTo>
                    <a:pt x="403" y="258"/>
                    <a:pt x="403" y="258"/>
                    <a:pt x="403" y="257"/>
                  </a:cubicBezTo>
                  <a:cubicBezTo>
                    <a:pt x="403" y="253"/>
                    <a:pt x="404" y="249"/>
                    <a:pt x="404" y="245"/>
                  </a:cubicBezTo>
                  <a:cubicBezTo>
                    <a:pt x="404" y="245"/>
                    <a:pt x="405" y="245"/>
                    <a:pt x="405" y="245"/>
                  </a:cubicBezTo>
                  <a:cubicBezTo>
                    <a:pt x="405" y="245"/>
                    <a:pt x="406" y="245"/>
                    <a:pt x="406" y="246"/>
                  </a:cubicBezTo>
                  <a:cubicBezTo>
                    <a:pt x="405" y="250"/>
                    <a:pt x="405" y="254"/>
                    <a:pt x="405" y="258"/>
                  </a:cubicBezTo>
                  <a:cubicBezTo>
                    <a:pt x="405" y="258"/>
                    <a:pt x="404" y="258"/>
                    <a:pt x="404" y="258"/>
                  </a:cubicBezTo>
                  <a:cubicBezTo>
                    <a:pt x="404" y="258"/>
                    <a:pt x="404" y="258"/>
                    <a:pt x="404" y="258"/>
                  </a:cubicBezTo>
                  <a:close/>
                  <a:moveTo>
                    <a:pt x="75" y="400"/>
                  </a:moveTo>
                  <a:cubicBezTo>
                    <a:pt x="72" y="397"/>
                    <a:pt x="70" y="394"/>
                    <a:pt x="67" y="391"/>
                  </a:cubicBezTo>
                  <a:cubicBezTo>
                    <a:pt x="67" y="390"/>
                    <a:pt x="67" y="390"/>
                    <a:pt x="67" y="390"/>
                  </a:cubicBezTo>
                  <a:cubicBezTo>
                    <a:pt x="68" y="389"/>
                    <a:pt x="68" y="390"/>
                    <a:pt x="68" y="390"/>
                  </a:cubicBezTo>
                  <a:cubicBezTo>
                    <a:pt x="71" y="393"/>
                    <a:pt x="73" y="396"/>
                    <a:pt x="76" y="399"/>
                  </a:cubicBezTo>
                  <a:cubicBezTo>
                    <a:pt x="76" y="399"/>
                    <a:pt x="76" y="400"/>
                    <a:pt x="76" y="400"/>
                  </a:cubicBezTo>
                  <a:cubicBezTo>
                    <a:pt x="76" y="400"/>
                    <a:pt x="76" y="400"/>
                    <a:pt x="76" y="400"/>
                  </a:cubicBezTo>
                  <a:cubicBezTo>
                    <a:pt x="76" y="400"/>
                    <a:pt x="75" y="400"/>
                    <a:pt x="75" y="400"/>
                  </a:cubicBezTo>
                  <a:close/>
                  <a:moveTo>
                    <a:pt x="406" y="234"/>
                  </a:moveTo>
                  <a:cubicBezTo>
                    <a:pt x="406" y="234"/>
                    <a:pt x="405" y="234"/>
                    <a:pt x="406" y="233"/>
                  </a:cubicBezTo>
                  <a:cubicBezTo>
                    <a:pt x="406" y="229"/>
                    <a:pt x="406" y="225"/>
                    <a:pt x="406" y="221"/>
                  </a:cubicBezTo>
                  <a:cubicBezTo>
                    <a:pt x="406" y="221"/>
                    <a:pt x="407" y="221"/>
                    <a:pt x="407" y="221"/>
                  </a:cubicBezTo>
                  <a:cubicBezTo>
                    <a:pt x="408" y="221"/>
                    <a:pt x="408" y="221"/>
                    <a:pt x="408" y="221"/>
                  </a:cubicBezTo>
                  <a:cubicBezTo>
                    <a:pt x="408" y="225"/>
                    <a:pt x="407" y="230"/>
                    <a:pt x="407" y="234"/>
                  </a:cubicBezTo>
                  <a:cubicBezTo>
                    <a:pt x="407" y="234"/>
                    <a:pt x="407" y="234"/>
                    <a:pt x="407" y="234"/>
                  </a:cubicBezTo>
                  <a:cubicBezTo>
                    <a:pt x="406" y="234"/>
                    <a:pt x="406" y="234"/>
                    <a:pt x="406" y="234"/>
                  </a:cubicBezTo>
                  <a:close/>
                  <a:moveTo>
                    <a:pt x="60" y="381"/>
                  </a:moveTo>
                  <a:cubicBezTo>
                    <a:pt x="57" y="378"/>
                    <a:pt x="55" y="375"/>
                    <a:pt x="52" y="372"/>
                  </a:cubicBezTo>
                  <a:cubicBezTo>
                    <a:pt x="52" y="371"/>
                    <a:pt x="52" y="371"/>
                    <a:pt x="53" y="371"/>
                  </a:cubicBezTo>
                  <a:cubicBezTo>
                    <a:pt x="53" y="370"/>
                    <a:pt x="54" y="370"/>
                    <a:pt x="54" y="371"/>
                  </a:cubicBezTo>
                  <a:cubicBezTo>
                    <a:pt x="56" y="374"/>
                    <a:pt x="58" y="377"/>
                    <a:pt x="61" y="380"/>
                  </a:cubicBezTo>
                  <a:cubicBezTo>
                    <a:pt x="61" y="381"/>
                    <a:pt x="61" y="381"/>
                    <a:pt x="61" y="382"/>
                  </a:cubicBezTo>
                  <a:cubicBezTo>
                    <a:pt x="61" y="382"/>
                    <a:pt x="61" y="382"/>
                    <a:pt x="61" y="382"/>
                  </a:cubicBezTo>
                  <a:cubicBezTo>
                    <a:pt x="60" y="382"/>
                    <a:pt x="60" y="382"/>
                    <a:pt x="60" y="381"/>
                  </a:cubicBezTo>
                  <a:close/>
                  <a:moveTo>
                    <a:pt x="407" y="210"/>
                  </a:moveTo>
                  <a:cubicBezTo>
                    <a:pt x="407" y="210"/>
                    <a:pt x="407" y="210"/>
                    <a:pt x="407" y="209"/>
                  </a:cubicBezTo>
                  <a:cubicBezTo>
                    <a:pt x="407" y="205"/>
                    <a:pt x="406" y="201"/>
                    <a:pt x="406" y="197"/>
                  </a:cubicBezTo>
                  <a:cubicBezTo>
                    <a:pt x="406" y="197"/>
                    <a:pt x="406" y="197"/>
                    <a:pt x="407" y="197"/>
                  </a:cubicBezTo>
                  <a:cubicBezTo>
                    <a:pt x="407" y="197"/>
                    <a:pt x="408" y="197"/>
                    <a:pt x="408" y="197"/>
                  </a:cubicBezTo>
                  <a:cubicBezTo>
                    <a:pt x="408" y="201"/>
                    <a:pt x="408" y="205"/>
                    <a:pt x="408" y="209"/>
                  </a:cubicBezTo>
                  <a:cubicBezTo>
                    <a:pt x="408" y="210"/>
                    <a:pt x="408" y="210"/>
                    <a:pt x="408" y="210"/>
                  </a:cubicBezTo>
                  <a:cubicBezTo>
                    <a:pt x="408" y="210"/>
                    <a:pt x="408" y="210"/>
                    <a:pt x="407" y="210"/>
                  </a:cubicBezTo>
                  <a:close/>
                  <a:moveTo>
                    <a:pt x="46" y="362"/>
                  </a:moveTo>
                  <a:cubicBezTo>
                    <a:pt x="44" y="358"/>
                    <a:pt x="41" y="355"/>
                    <a:pt x="39" y="351"/>
                  </a:cubicBezTo>
                  <a:cubicBezTo>
                    <a:pt x="39" y="351"/>
                    <a:pt x="39" y="350"/>
                    <a:pt x="40" y="350"/>
                  </a:cubicBezTo>
                  <a:cubicBezTo>
                    <a:pt x="40" y="350"/>
                    <a:pt x="41" y="350"/>
                    <a:pt x="41" y="351"/>
                  </a:cubicBezTo>
                  <a:cubicBezTo>
                    <a:pt x="43" y="354"/>
                    <a:pt x="45" y="357"/>
                    <a:pt x="47" y="361"/>
                  </a:cubicBezTo>
                  <a:cubicBezTo>
                    <a:pt x="47" y="361"/>
                    <a:pt x="47" y="362"/>
                    <a:pt x="47" y="362"/>
                  </a:cubicBezTo>
                  <a:cubicBezTo>
                    <a:pt x="47" y="362"/>
                    <a:pt x="47" y="362"/>
                    <a:pt x="47" y="362"/>
                  </a:cubicBezTo>
                  <a:cubicBezTo>
                    <a:pt x="46" y="362"/>
                    <a:pt x="46" y="362"/>
                    <a:pt x="46" y="362"/>
                  </a:cubicBezTo>
                  <a:close/>
                  <a:moveTo>
                    <a:pt x="406" y="186"/>
                  </a:moveTo>
                  <a:cubicBezTo>
                    <a:pt x="405" y="186"/>
                    <a:pt x="405" y="186"/>
                    <a:pt x="405" y="185"/>
                  </a:cubicBezTo>
                  <a:cubicBezTo>
                    <a:pt x="404" y="181"/>
                    <a:pt x="404" y="177"/>
                    <a:pt x="403" y="174"/>
                  </a:cubicBezTo>
                  <a:cubicBezTo>
                    <a:pt x="403" y="173"/>
                    <a:pt x="403" y="173"/>
                    <a:pt x="404" y="173"/>
                  </a:cubicBezTo>
                  <a:cubicBezTo>
                    <a:pt x="404" y="173"/>
                    <a:pt x="404" y="173"/>
                    <a:pt x="404" y="173"/>
                  </a:cubicBezTo>
                  <a:cubicBezTo>
                    <a:pt x="405" y="177"/>
                    <a:pt x="406" y="181"/>
                    <a:pt x="406" y="185"/>
                  </a:cubicBezTo>
                  <a:cubicBezTo>
                    <a:pt x="406" y="186"/>
                    <a:pt x="406" y="186"/>
                    <a:pt x="406" y="186"/>
                  </a:cubicBezTo>
                  <a:cubicBezTo>
                    <a:pt x="406" y="186"/>
                    <a:pt x="406" y="186"/>
                    <a:pt x="406" y="186"/>
                  </a:cubicBezTo>
                  <a:close/>
                  <a:moveTo>
                    <a:pt x="34" y="341"/>
                  </a:moveTo>
                  <a:cubicBezTo>
                    <a:pt x="32" y="337"/>
                    <a:pt x="30" y="334"/>
                    <a:pt x="28" y="330"/>
                  </a:cubicBezTo>
                  <a:cubicBezTo>
                    <a:pt x="28" y="330"/>
                    <a:pt x="28" y="329"/>
                    <a:pt x="28" y="329"/>
                  </a:cubicBezTo>
                  <a:cubicBezTo>
                    <a:pt x="28" y="329"/>
                    <a:pt x="28" y="329"/>
                    <a:pt x="28" y="329"/>
                  </a:cubicBezTo>
                  <a:cubicBezTo>
                    <a:pt x="29" y="329"/>
                    <a:pt x="29" y="329"/>
                    <a:pt x="29" y="329"/>
                  </a:cubicBezTo>
                  <a:cubicBezTo>
                    <a:pt x="31" y="333"/>
                    <a:pt x="33" y="336"/>
                    <a:pt x="35" y="340"/>
                  </a:cubicBezTo>
                  <a:cubicBezTo>
                    <a:pt x="35" y="340"/>
                    <a:pt x="35" y="341"/>
                    <a:pt x="35" y="341"/>
                  </a:cubicBezTo>
                  <a:cubicBezTo>
                    <a:pt x="35" y="341"/>
                    <a:pt x="35" y="341"/>
                    <a:pt x="35" y="341"/>
                  </a:cubicBezTo>
                  <a:cubicBezTo>
                    <a:pt x="34" y="341"/>
                    <a:pt x="34" y="341"/>
                    <a:pt x="34" y="341"/>
                  </a:cubicBezTo>
                  <a:close/>
                  <a:moveTo>
                    <a:pt x="401" y="162"/>
                  </a:moveTo>
                  <a:cubicBezTo>
                    <a:pt x="401" y="162"/>
                    <a:pt x="401" y="162"/>
                    <a:pt x="400" y="162"/>
                  </a:cubicBezTo>
                  <a:cubicBezTo>
                    <a:pt x="399" y="158"/>
                    <a:pt x="398" y="154"/>
                    <a:pt x="397" y="150"/>
                  </a:cubicBezTo>
                  <a:cubicBezTo>
                    <a:pt x="397" y="150"/>
                    <a:pt x="397" y="149"/>
                    <a:pt x="398" y="149"/>
                  </a:cubicBezTo>
                  <a:cubicBezTo>
                    <a:pt x="398" y="149"/>
                    <a:pt x="398" y="149"/>
                    <a:pt x="399" y="150"/>
                  </a:cubicBezTo>
                  <a:cubicBezTo>
                    <a:pt x="400" y="154"/>
                    <a:pt x="401" y="158"/>
                    <a:pt x="402" y="161"/>
                  </a:cubicBezTo>
                  <a:cubicBezTo>
                    <a:pt x="402" y="162"/>
                    <a:pt x="402" y="162"/>
                    <a:pt x="401" y="162"/>
                  </a:cubicBezTo>
                  <a:cubicBezTo>
                    <a:pt x="401" y="162"/>
                    <a:pt x="401" y="162"/>
                    <a:pt x="401" y="162"/>
                  </a:cubicBezTo>
                  <a:close/>
                  <a:moveTo>
                    <a:pt x="24" y="319"/>
                  </a:moveTo>
                  <a:cubicBezTo>
                    <a:pt x="24" y="319"/>
                    <a:pt x="23" y="319"/>
                    <a:pt x="23" y="319"/>
                  </a:cubicBezTo>
                  <a:cubicBezTo>
                    <a:pt x="21" y="315"/>
                    <a:pt x="20" y="311"/>
                    <a:pt x="19" y="308"/>
                  </a:cubicBezTo>
                  <a:cubicBezTo>
                    <a:pt x="18" y="307"/>
                    <a:pt x="19" y="307"/>
                    <a:pt x="19" y="307"/>
                  </a:cubicBezTo>
                  <a:cubicBezTo>
                    <a:pt x="19" y="307"/>
                    <a:pt x="20" y="307"/>
                    <a:pt x="20" y="307"/>
                  </a:cubicBezTo>
                  <a:cubicBezTo>
                    <a:pt x="21" y="311"/>
                    <a:pt x="23" y="315"/>
                    <a:pt x="24" y="318"/>
                  </a:cubicBezTo>
                  <a:cubicBezTo>
                    <a:pt x="25" y="319"/>
                    <a:pt x="24" y="319"/>
                    <a:pt x="24" y="319"/>
                  </a:cubicBezTo>
                  <a:cubicBezTo>
                    <a:pt x="24" y="319"/>
                    <a:pt x="24" y="319"/>
                    <a:pt x="24" y="319"/>
                  </a:cubicBezTo>
                  <a:close/>
                  <a:moveTo>
                    <a:pt x="394" y="139"/>
                  </a:moveTo>
                  <a:cubicBezTo>
                    <a:pt x="394" y="139"/>
                    <a:pt x="393" y="139"/>
                    <a:pt x="393" y="139"/>
                  </a:cubicBezTo>
                  <a:cubicBezTo>
                    <a:pt x="392" y="135"/>
                    <a:pt x="390" y="131"/>
                    <a:pt x="389" y="128"/>
                  </a:cubicBezTo>
                  <a:cubicBezTo>
                    <a:pt x="389" y="127"/>
                    <a:pt x="389" y="127"/>
                    <a:pt x="389" y="127"/>
                  </a:cubicBezTo>
                  <a:cubicBezTo>
                    <a:pt x="389" y="127"/>
                    <a:pt x="390" y="127"/>
                    <a:pt x="390" y="127"/>
                  </a:cubicBezTo>
                  <a:cubicBezTo>
                    <a:pt x="392" y="131"/>
                    <a:pt x="393" y="135"/>
                    <a:pt x="395" y="138"/>
                  </a:cubicBezTo>
                  <a:cubicBezTo>
                    <a:pt x="395" y="139"/>
                    <a:pt x="395" y="139"/>
                    <a:pt x="394" y="139"/>
                  </a:cubicBezTo>
                  <a:cubicBezTo>
                    <a:pt x="394" y="139"/>
                    <a:pt x="394" y="139"/>
                    <a:pt x="394" y="139"/>
                  </a:cubicBezTo>
                  <a:close/>
                  <a:moveTo>
                    <a:pt x="15" y="297"/>
                  </a:moveTo>
                  <a:cubicBezTo>
                    <a:pt x="15" y="297"/>
                    <a:pt x="15" y="297"/>
                    <a:pt x="15" y="296"/>
                  </a:cubicBezTo>
                  <a:cubicBezTo>
                    <a:pt x="13" y="292"/>
                    <a:pt x="12" y="289"/>
                    <a:pt x="11" y="285"/>
                  </a:cubicBezTo>
                  <a:cubicBezTo>
                    <a:pt x="11" y="284"/>
                    <a:pt x="11" y="284"/>
                    <a:pt x="12" y="284"/>
                  </a:cubicBezTo>
                  <a:cubicBezTo>
                    <a:pt x="12" y="284"/>
                    <a:pt x="12" y="284"/>
                    <a:pt x="12" y="284"/>
                  </a:cubicBezTo>
                  <a:cubicBezTo>
                    <a:pt x="14" y="288"/>
                    <a:pt x="15" y="292"/>
                    <a:pt x="16" y="296"/>
                  </a:cubicBezTo>
                  <a:cubicBezTo>
                    <a:pt x="16" y="296"/>
                    <a:pt x="16" y="297"/>
                    <a:pt x="16" y="297"/>
                  </a:cubicBezTo>
                  <a:cubicBezTo>
                    <a:pt x="16" y="297"/>
                    <a:pt x="16" y="297"/>
                    <a:pt x="15" y="297"/>
                  </a:cubicBezTo>
                  <a:close/>
                  <a:moveTo>
                    <a:pt x="384" y="117"/>
                  </a:moveTo>
                  <a:cubicBezTo>
                    <a:pt x="382" y="113"/>
                    <a:pt x="380" y="110"/>
                    <a:pt x="378" y="106"/>
                  </a:cubicBezTo>
                  <a:cubicBezTo>
                    <a:pt x="378" y="106"/>
                    <a:pt x="378" y="105"/>
                    <a:pt x="378" y="105"/>
                  </a:cubicBezTo>
                  <a:cubicBezTo>
                    <a:pt x="378" y="105"/>
                    <a:pt x="379" y="105"/>
                    <a:pt x="379" y="106"/>
                  </a:cubicBezTo>
                  <a:cubicBezTo>
                    <a:pt x="381" y="109"/>
                    <a:pt x="383" y="113"/>
                    <a:pt x="385" y="116"/>
                  </a:cubicBezTo>
                  <a:cubicBezTo>
                    <a:pt x="385" y="117"/>
                    <a:pt x="385" y="117"/>
                    <a:pt x="385" y="117"/>
                  </a:cubicBezTo>
                  <a:cubicBezTo>
                    <a:pt x="385" y="117"/>
                    <a:pt x="385" y="117"/>
                    <a:pt x="385" y="117"/>
                  </a:cubicBezTo>
                  <a:cubicBezTo>
                    <a:pt x="384" y="117"/>
                    <a:pt x="384" y="117"/>
                    <a:pt x="384" y="117"/>
                  </a:cubicBezTo>
                  <a:close/>
                  <a:moveTo>
                    <a:pt x="9" y="274"/>
                  </a:moveTo>
                  <a:cubicBezTo>
                    <a:pt x="8" y="274"/>
                    <a:pt x="8" y="273"/>
                    <a:pt x="8" y="273"/>
                  </a:cubicBezTo>
                  <a:cubicBezTo>
                    <a:pt x="7" y="269"/>
                    <a:pt x="6" y="265"/>
                    <a:pt x="5" y="261"/>
                  </a:cubicBezTo>
                  <a:cubicBezTo>
                    <a:pt x="5" y="261"/>
                    <a:pt x="6" y="260"/>
                    <a:pt x="6" y="260"/>
                  </a:cubicBezTo>
                  <a:cubicBezTo>
                    <a:pt x="6" y="260"/>
                    <a:pt x="7" y="260"/>
                    <a:pt x="7" y="261"/>
                  </a:cubicBezTo>
                  <a:cubicBezTo>
                    <a:pt x="8" y="265"/>
                    <a:pt x="9" y="269"/>
                    <a:pt x="9" y="273"/>
                  </a:cubicBezTo>
                  <a:cubicBezTo>
                    <a:pt x="10" y="273"/>
                    <a:pt x="9" y="273"/>
                    <a:pt x="9" y="273"/>
                  </a:cubicBezTo>
                  <a:cubicBezTo>
                    <a:pt x="9" y="274"/>
                    <a:pt x="9" y="274"/>
                    <a:pt x="9" y="274"/>
                  </a:cubicBezTo>
                  <a:close/>
                  <a:moveTo>
                    <a:pt x="371" y="96"/>
                  </a:moveTo>
                  <a:cubicBezTo>
                    <a:pt x="369" y="93"/>
                    <a:pt x="367" y="89"/>
                    <a:pt x="365" y="86"/>
                  </a:cubicBezTo>
                  <a:cubicBezTo>
                    <a:pt x="364" y="86"/>
                    <a:pt x="364" y="85"/>
                    <a:pt x="365" y="85"/>
                  </a:cubicBezTo>
                  <a:cubicBezTo>
                    <a:pt x="365" y="85"/>
                    <a:pt x="365" y="85"/>
                    <a:pt x="366" y="85"/>
                  </a:cubicBezTo>
                  <a:cubicBezTo>
                    <a:pt x="368" y="89"/>
                    <a:pt x="370" y="92"/>
                    <a:pt x="373" y="95"/>
                  </a:cubicBezTo>
                  <a:cubicBezTo>
                    <a:pt x="373" y="96"/>
                    <a:pt x="373" y="96"/>
                    <a:pt x="372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2" y="97"/>
                    <a:pt x="372" y="96"/>
                    <a:pt x="371" y="96"/>
                  </a:cubicBezTo>
                  <a:close/>
                  <a:moveTo>
                    <a:pt x="4" y="250"/>
                  </a:moveTo>
                  <a:cubicBezTo>
                    <a:pt x="4" y="250"/>
                    <a:pt x="3" y="250"/>
                    <a:pt x="3" y="249"/>
                  </a:cubicBezTo>
                  <a:cubicBezTo>
                    <a:pt x="3" y="245"/>
                    <a:pt x="2" y="241"/>
                    <a:pt x="2" y="237"/>
                  </a:cubicBezTo>
                  <a:cubicBezTo>
                    <a:pt x="2" y="237"/>
                    <a:pt x="2" y="236"/>
                    <a:pt x="2" y="236"/>
                  </a:cubicBezTo>
                  <a:cubicBezTo>
                    <a:pt x="3" y="236"/>
                    <a:pt x="3" y="237"/>
                    <a:pt x="3" y="237"/>
                  </a:cubicBezTo>
                  <a:cubicBezTo>
                    <a:pt x="4" y="241"/>
                    <a:pt x="4" y="245"/>
                    <a:pt x="5" y="249"/>
                  </a:cubicBezTo>
                  <a:cubicBezTo>
                    <a:pt x="5" y="249"/>
                    <a:pt x="5" y="250"/>
                    <a:pt x="4" y="250"/>
                  </a:cubicBezTo>
                  <a:cubicBezTo>
                    <a:pt x="4" y="250"/>
                    <a:pt x="4" y="250"/>
                    <a:pt x="4" y="250"/>
                  </a:cubicBezTo>
                  <a:close/>
                  <a:moveTo>
                    <a:pt x="357" y="77"/>
                  </a:moveTo>
                  <a:cubicBezTo>
                    <a:pt x="355" y="74"/>
                    <a:pt x="352" y="71"/>
                    <a:pt x="349" y="68"/>
                  </a:cubicBezTo>
                  <a:cubicBezTo>
                    <a:pt x="349" y="67"/>
                    <a:pt x="349" y="67"/>
                    <a:pt x="349" y="67"/>
                  </a:cubicBezTo>
                  <a:cubicBezTo>
                    <a:pt x="349" y="66"/>
                    <a:pt x="350" y="66"/>
                    <a:pt x="350" y="67"/>
                  </a:cubicBezTo>
                  <a:cubicBezTo>
                    <a:pt x="353" y="70"/>
                    <a:pt x="356" y="73"/>
                    <a:pt x="358" y="76"/>
                  </a:cubicBezTo>
                  <a:cubicBezTo>
                    <a:pt x="359" y="76"/>
                    <a:pt x="358" y="77"/>
                    <a:pt x="358" y="77"/>
                  </a:cubicBezTo>
                  <a:cubicBezTo>
                    <a:pt x="358" y="77"/>
                    <a:pt x="358" y="77"/>
                    <a:pt x="358" y="77"/>
                  </a:cubicBezTo>
                  <a:cubicBezTo>
                    <a:pt x="358" y="77"/>
                    <a:pt x="357" y="77"/>
                    <a:pt x="357" y="77"/>
                  </a:cubicBezTo>
                  <a:close/>
                  <a:moveTo>
                    <a:pt x="2" y="226"/>
                  </a:moveTo>
                  <a:cubicBezTo>
                    <a:pt x="1" y="226"/>
                    <a:pt x="1" y="226"/>
                    <a:pt x="1" y="225"/>
                  </a:cubicBezTo>
                  <a:cubicBezTo>
                    <a:pt x="1" y="221"/>
                    <a:pt x="0" y="217"/>
                    <a:pt x="0" y="213"/>
                  </a:cubicBezTo>
                  <a:cubicBezTo>
                    <a:pt x="0" y="213"/>
                    <a:pt x="1" y="212"/>
                    <a:pt x="1" y="212"/>
                  </a:cubicBezTo>
                  <a:cubicBezTo>
                    <a:pt x="2" y="212"/>
                    <a:pt x="2" y="213"/>
                    <a:pt x="2" y="213"/>
                  </a:cubicBezTo>
                  <a:cubicBezTo>
                    <a:pt x="2" y="217"/>
                    <a:pt x="2" y="221"/>
                    <a:pt x="2" y="225"/>
                  </a:cubicBezTo>
                  <a:cubicBezTo>
                    <a:pt x="2" y="225"/>
                    <a:pt x="2" y="226"/>
                    <a:pt x="2" y="226"/>
                  </a:cubicBezTo>
                  <a:cubicBezTo>
                    <a:pt x="2" y="226"/>
                    <a:pt x="2" y="226"/>
                    <a:pt x="2" y="226"/>
                  </a:cubicBezTo>
                  <a:close/>
                  <a:moveTo>
                    <a:pt x="341" y="59"/>
                  </a:moveTo>
                  <a:cubicBezTo>
                    <a:pt x="340" y="58"/>
                    <a:pt x="339" y="57"/>
                    <a:pt x="338" y="56"/>
                  </a:cubicBezTo>
                  <a:cubicBezTo>
                    <a:pt x="336" y="55"/>
                    <a:pt x="334" y="53"/>
                    <a:pt x="332" y="51"/>
                  </a:cubicBezTo>
                  <a:cubicBezTo>
                    <a:pt x="331" y="51"/>
                    <a:pt x="331" y="50"/>
                    <a:pt x="332" y="50"/>
                  </a:cubicBezTo>
                  <a:cubicBezTo>
                    <a:pt x="332" y="50"/>
                    <a:pt x="332" y="50"/>
                    <a:pt x="333" y="50"/>
                  </a:cubicBezTo>
                  <a:cubicBezTo>
                    <a:pt x="335" y="52"/>
                    <a:pt x="337" y="53"/>
                    <a:pt x="339" y="55"/>
                  </a:cubicBezTo>
                  <a:cubicBezTo>
                    <a:pt x="340" y="56"/>
                    <a:pt x="341" y="57"/>
                    <a:pt x="342" y="58"/>
                  </a:cubicBezTo>
                  <a:cubicBezTo>
                    <a:pt x="342" y="58"/>
                    <a:pt x="342" y="59"/>
                    <a:pt x="342" y="59"/>
                  </a:cubicBezTo>
                  <a:cubicBezTo>
                    <a:pt x="342" y="59"/>
                    <a:pt x="342" y="59"/>
                    <a:pt x="342" y="59"/>
                  </a:cubicBezTo>
                  <a:cubicBezTo>
                    <a:pt x="341" y="59"/>
                    <a:pt x="341" y="59"/>
                    <a:pt x="341" y="59"/>
                  </a:cubicBezTo>
                  <a:close/>
                  <a:moveTo>
                    <a:pt x="1" y="202"/>
                  </a:moveTo>
                  <a:cubicBezTo>
                    <a:pt x="1" y="202"/>
                    <a:pt x="0" y="201"/>
                    <a:pt x="0" y="201"/>
                  </a:cubicBezTo>
                  <a:cubicBezTo>
                    <a:pt x="1" y="197"/>
                    <a:pt x="1" y="193"/>
                    <a:pt x="1" y="189"/>
                  </a:cubicBezTo>
                  <a:cubicBezTo>
                    <a:pt x="1" y="188"/>
                    <a:pt x="1" y="188"/>
                    <a:pt x="2" y="188"/>
                  </a:cubicBezTo>
                  <a:cubicBezTo>
                    <a:pt x="2" y="188"/>
                    <a:pt x="3" y="189"/>
                    <a:pt x="3" y="189"/>
                  </a:cubicBezTo>
                  <a:cubicBezTo>
                    <a:pt x="2" y="193"/>
                    <a:pt x="2" y="197"/>
                    <a:pt x="2" y="201"/>
                  </a:cubicBezTo>
                  <a:cubicBezTo>
                    <a:pt x="2" y="201"/>
                    <a:pt x="2" y="202"/>
                    <a:pt x="2" y="202"/>
                  </a:cubicBezTo>
                  <a:cubicBezTo>
                    <a:pt x="1" y="202"/>
                    <a:pt x="1" y="202"/>
                    <a:pt x="1" y="202"/>
                  </a:cubicBezTo>
                  <a:close/>
                  <a:moveTo>
                    <a:pt x="322" y="44"/>
                  </a:moveTo>
                  <a:cubicBezTo>
                    <a:pt x="319" y="41"/>
                    <a:pt x="316" y="39"/>
                    <a:pt x="313" y="37"/>
                  </a:cubicBezTo>
                  <a:cubicBezTo>
                    <a:pt x="312" y="36"/>
                    <a:pt x="312" y="36"/>
                    <a:pt x="312" y="35"/>
                  </a:cubicBezTo>
                  <a:cubicBezTo>
                    <a:pt x="313" y="35"/>
                    <a:pt x="313" y="35"/>
                    <a:pt x="314" y="35"/>
                  </a:cubicBezTo>
                  <a:cubicBezTo>
                    <a:pt x="317" y="38"/>
                    <a:pt x="320" y="40"/>
                    <a:pt x="323" y="42"/>
                  </a:cubicBezTo>
                  <a:cubicBezTo>
                    <a:pt x="324" y="43"/>
                    <a:pt x="324" y="43"/>
                    <a:pt x="323" y="43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3" y="44"/>
                    <a:pt x="323" y="44"/>
                    <a:pt x="322" y="44"/>
                  </a:cubicBezTo>
                  <a:close/>
                  <a:moveTo>
                    <a:pt x="3" y="178"/>
                  </a:moveTo>
                  <a:cubicBezTo>
                    <a:pt x="3" y="178"/>
                    <a:pt x="2" y="177"/>
                    <a:pt x="2" y="177"/>
                  </a:cubicBezTo>
                  <a:cubicBezTo>
                    <a:pt x="3" y="173"/>
                    <a:pt x="3" y="169"/>
                    <a:pt x="4" y="165"/>
                  </a:cubicBezTo>
                  <a:cubicBezTo>
                    <a:pt x="4" y="164"/>
                    <a:pt x="5" y="164"/>
                    <a:pt x="5" y="164"/>
                  </a:cubicBezTo>
                  <a:cubicBezTo>
                    <a:pt x="5" y="164"/>
                    <a:pt x="6" y="165"/>
                    <a:pt x="6" y="165"/>
                  </a:cubicBezTo>
                  <a:cubicBezTo>
                    <a:pt x="5" y="169"/>
                    <a:pt x="4" y="173"/>
                    <a:pt x="4" y="177"/>
                  </a:cubicBezTo>
                  <a:cubicBezTo>
                    <a:pt x="4" y="177"/>
                    <a:pt x="4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lose/>
                  <a:moveTo>
                    <a:pt x="303" y="30"/>
                  </a:moveTo>
                  <a:cubicBezTo>
                    <a:pt x="299" y="28"/>
                    <a:pt x="296" y="26"/>
                    <a:pt x="292" y="24"/>
                  </a:cubicBezTo>
                  <a:cubicBezTo>
                    <a:pt x="292" y="24"/>
                    <a:pt x="292" y="24"/>
                    <a:pt x="292" y="23"/>
                  </a:cubicBezTo>
                  <a:cubicBezTo>
                    <a:pt x="292" y="23"/>
                    <a:pt x="292" y="23"/>
                    <a:pt x="293" y="23"/>
                  </a:cubicBezTo>
                  <a:cubicBezTo>
                    <a:pt x="296" y="25"/>
                    <a:pt x="300" y="27"/>
                    <a:pt x="303" y="29"/>
                  </a:cubicBezTo>
                  <a:cubicBezTo>
                    <a:pt x="304" y="29"/>
                    <a:pt x="304" y="29"/>
                    <a:pt x="304" y="30"/>
                  </a:cubicBezTo>
                  <a:cubicBezTo>
                    <a:pt x="304" y="30"/>
                    <a:pt x="303" y="30"/>
                    <a:pt x="303" y="30"/>
                  </a:cubicBezTo>
                  <a:cubicBezTo>
                    <a:pt x="303" y="30"/>
                    <a:pt x="303" y="30"/>
                    <a:pt x="303" y="30"/>
                  </a:cubicBezTo>
                  <a:close/>
                  <a:moveTo>
                    <a:pt x="7" y="154"/>
                  </a:moveTo>
                  <a:cubicBezTo>
                    <a:pt x="7" y="154"/>
                    <a:pt x="6" y="153"/>
                    <a:pt x="7" y="153"/>
                  </a:cubicBezTo>
                  <a:cubicBezTo>
                    <a:pt x="7" y="149"/>
                    <a:pt x="8" y="145"/>
                    <a:pt x="10" y="141"/>
                  </a:cubicBezTo>
                  <a:cubicBezTo>
                    <a:pt x="10" y="141"/>
                    <a:pt x="10" y="141"/>
                    <a:pt x="11" y="141"/>
                  </a:cubicBezTo>
                  <a:cubicBezTo>
                    <a:pt x="11" y="141"/>
                    <a:pt x="11" y="141"/>
                    <a:pt x="11" y="142"/>
                  </a:cubicBezTo>
                  <a:cubicBezTo>
                    <a:pt x="10" y="146"/>
                    <a:pt x="9" y="149"/>
                    <a:pt x="8" y="153"/>
                  </a:cubicBezTo>
                  <a:cubicBezTo>
                    <a:pt x="8" y="154"/>
                    <a:pt x="8" y="154"/>
                    <a:pt x="8" y="154"/>
                  </a:cubicBezTo>
                  <a:cubicBezTo>
                    <a:pt x="7" y="154"/>
                    <a:pt x="7" y="154"/>
                    <a:pt x="7" y="154"/>
                  </a:cubicBezTo>
                  <a:close/>
                  <a:moveTo>
                    <a:pt x="281" y="19"/>
                  </a:moveTo>
                  <a:cubicBezTo>
                    <a:pt x="278" y="17"/>
                    <a:pt x="274" y="16"/>
                    <a:pt x="270" y="14"/>
                  </a:cubicBezTo>
                  <a:cubicBezTo>
                    <a:pt x="270" y="14"/>
                    <a:pt x="270" y="14"/>
                    <a:pt x="270" y="13"/>
                  </a:cubicBezTo>
                  <a:cubicBezTo>
                    <a:pt x="270" y="13"/>
                    <a:pt x="270" y="13"/>
                    <a:pt x="271" y="13"/>
                  </a:cubicBezTo>
                  <a:cubicBezTo>
                    <a:pt x="274" y="14"/>
                    <a:pt x="278" y="16"/>
                    <a:pt x="282" y="18"/>
                  </a:cubicBezTo>
                  <a:cubicBezTo>
                    <a:pt x="282" y="18"/>
                    <a:pt x="282" y="18"/>
                    <a:pt x="282" y="19"/>
                  </a:cubicBezTo>
                  <a:cubicBezTo>
                    <a:pt x="282" y="19"/>
                    <a:pt x="282" y="19"/>
                    <a:pt x="282" y="19"/>
                  </a:cubicBezTo>
                  <a:cubicBezTo>
                    <a:pt x="282" y="19"/>
                    <a:pt x="281" y="19"/>
                    <a:pt x="281" y="19"/>
                  </a:cubicBezTo>
                  <a:close/>
                  <a:moveTo>
                    <a:pt x="14" y="131"/>
                  </a:moveTo>
                  <a:cubicBezTo>
                    <a:pt x="13" y="131"/>
                    <a:pt x="13" y="130"/>
                    <a:pt x="13" y="130"/>
                  </a:cubicBezTo>
                  <a:cubicBezTo>
                    <a:pt x="14" y="129"/>
                    <a:pt x="14" y="129"/>
                    <a:pt x="14" y="129"/>
                  </a:cubicBezTo>
                  <a:cubicBezTo>
                    <a:pt x="15" y="125"/>
                    <a:pt x="16" y="122"/>
                    <a:pt x="18" y="118"/>
                  </a:cubicBezTo>
                  <a:cubicBezTo>
                    <a:pt x="18" y="118"/>
                    <a:pt x="18" y="118"/>
                    <a:pt x="19" y="118"/>
                  </a:cubicBezTo>
                  <a:cubicBezTo>
                    <a:pt x="19" y="118"/>
                    <a:pt x="19" y="119"/>
                    <a:pt x="19" y="119"/>
                  </a:cubicBezTo>
                  <a:cubicBezTo>
                    <a:pt x="18" y="122"/>
                    <a:pt x="16" y="126"/>
                    <a:pt x="15" y="129"/>
                  </a:cubicBezTo>
                  <a:cubicBezTo>
                    <a:pt x="15" y="130"/>
                    <a:pt x="15" y="130"/>
                    <a:pt x="15" y="130"/>
                  </a:cubicBezTo>
                  <a:cubicBezTo>
                    <a:pt x="15" y="130"/>
                    <a:pt x="15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lose/>
                  <a:moveTo>
                    <a:pt x="259" y="10"/>
                  </a:moveTo>
                  <a:cubicBezTo>
                    <a:pt x="255" y="9"/>
                    <a:pt x="251" y="8"/>
                    <a:pt x="247" y="7"/>
                  </a:cubicBezTo>
                  <a:cubicBezTo>
                    <a:pt x="247" y="7"/>
                    <a:pt x="247" y="7"/>
                    <a:pt x="247" y="6"/>
                  </a:cubicBezTo>
                  <a:cubicBezTo>
                    <a:pt x="247" y="6"/>
                    <a:pt x="247" y="6"/>
                    <a:pt x="248" y="6"/>
                  </a:cubicBezTo>
                  <a:cubicBezTo>
                    <a:pt x="251" y="7"/>
                    <a:pt x="255" y="8"/>
                    <a:pt x="259" y="9"/>
                  </a:cubicBezTo>
                  <a:cubicBezTo>
                    <a:pt x="260" y="9"/>
                    <a:pt x="260" y="10"/>
                    <a:pt x="260" y="10"/>
                  </a:cubicBezTo>
                  <a:cubicBezTo>
                    <a:pt x="260" y="10"/>
                    <a:pt x="259" y="10"/>
                    <a:pt x="259" y="10"/>
                  </a:cubicBezTo>
                  <a:cubicBezTo>
                    <a:pt x="259" y="10"/>
                    <a:pt x="259" y="10"/>
                    <a:pt x="259" y="10"/>
                  </a:cubicBezTo>
                  <a:close/>
                  <a:moveTo>
                    <a:pt x="23" y="108"/>
                  </a:moveTo>
                  <a:cubicBezTo>
                    <a:pt x="23" y="108"/>
                    <a:pt x="22" y="108"/>
                    <a:pt x="23" y="107"/>
                  </a:cubicBezTo>
                  <a:cubicBezTo>
                    <a:pt x="24" y="104"/>
                    <a:pt x="26" y="100"/>
                    <a:pt x="28" y="97"/>
                  </a:cubicBezTo>
                  <a:cubicBezTo>
                    <a:pt x="28" y="96"/>
                    <a:pt x="29" y="96"/>
                    <a:pt x="29" y="96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8" y="101"/>
                    <a:pt x="26" y="104"/>
                    <a:pt x="24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3" y="109"/>
                    <a:pt x="23" y="109"/>
                    <a:pt x="23" y="108"/>
                  </a:cubicBezTo>
                  <a:close/>
                  <a:moveTo>
                    <a:pt x="235" y="5"/>
                  </a:moveTo>
                  <a:cubicBezTo>
                    <a:pt x="231" y="4"/>
                    <a:pt x="227" y="3"/>
                    <a:pt x="224" y="3"/>
                  </a:cubicBezTo>
                  <a:cubicBezTo>
                    <a:pt x="223" y="3"/>
                    <a:pt x="223" y="2"/>
                    <a:pt x="223" y="2"/>
                  </a:cubicBezTo>
                  <a:cubicBezTo>
                    <a:pt x="223" y="2"/>
                    <a:pt x="223" y="1"/>
                    <a:pt x="224" y="1"/>
                  </a:cubicBezTo>
                  <a:cubicBezTo>
                    <a:pt x="228" y="2"/>
                    <a:pt x="232" y="2"/>
                    <a:pt x="236" y="3"/>
                  </a:cubicBezTo>
                  <a:cubicBezTo>
                    <a:pt x="236" y="3"/>
                    <a:pt x="236" y="4"/>
                    <a:pt x="236" y="4"/>
                  </a:cubicBezTo>
                  <a:cubicBezTo>
                    <a:pt x="236" y="4"/>
                    <a:pt x="236" y="5"/>
                    <a:pt x="236" y="5"/>
                  </a:cubicBezTo>
                  <a:cubicBezTo>
                    <a:pt x="236" y="5"/>
                    <a:pt x="236" y="5"/>
                    <a:pt x="235" y="5"/>
                  </a:cubicBezTo>
                  <a:close/>
                  <a:moveTo>
                    <a:pt x="35" y="87"/>
                  </a:moveTo>
                  <a:cubicBezTo>
                    <a:pt x="34" y="87"/>
                    <a:pt x="34" y="87"/>
                    <a:pt x="35" y="86"/>
                  </a:cubicBezTo>
                  <a:cubicBezTo>
                    <a:pt x="37" y="83"/>
                    <a:pt x="39" y="80"/>
                    <a:pt x="42" y="76"/>
                  </a:cubicBezTo>
                  <a:cubicBezTo>
                    <a:pt x="42" y="76"/>
                    <a:pt x="42" y="76"/>
                    <a:pt x="43" y="76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0" y="81"/>
                    <a:pt x="38" y="84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5" y="88"/>
                    <a:pt x="35" y="88"/>
                    <a:pt x="35" y="87"/>
                  </a:cubicBezTo>
                  <a:close/>
                  <a:moveTo>
                    <a:pt x="212" y="2"/>
                  </a:moveTo>
                  <a:cubicBezTo>
                    <a:pt x="208" y="2"/>
                    <a:pt x="204" y="2"/>
                    <a:pt x="200" y="2"/>
                  </a:cubicBezTo>
                  <a:cubicBezTo>
                    <a:pt x="199" y="2"/>
                    <a:pt x="199" y="1"/>
                    <a:pt x="199" y="1"/>
                  </a:cubicBezTo>
                  <a:cubicBezTo>
                    <a:pt x="199" y="0"/>
                    <a:pt x="199" y="0"/>
                    <a:pt x="200" y="0"/>
                  </a:cubicBezTo>
                  <a:cubicBezTo>
                    <a:pt x="204" y="0"/>
                    <a:pt x="208" y="0"/>
                    <a:pt x="212" y="0"/>
                  </a:cubicBezTo>
                  <a:cubicBezTo>
                    <a:pt x="212" y="0"/>
                    <a:pt x="212" y="1"/>
                    <a:pt x="212" y="1"/>
                  </a:cubicBezTo>
                  <a:cubicBezTo>
                    <a:pt x="212" y="1"/>
                    <a:pt x="212" y="2"/>
                    <a:pt x="212" y="2"/>
                  </a:cubicBezTo>
                  <a:cubicBezTo>
                    <a:pt x="212" y="2"/>
                    <a:pt x="212" y="2"/>
                    <a:pt x="212" y="2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7"/>
                    <a:pt x="49" y="67"/>
                  </a:cubicBezTo>
                  <a:cubicBezTo>
                    <a:pt x="52" y="64"/>
                    <a:pt x="55" y="61"/>
                    <a:pt x="5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8"/>
                    <a:pt x="59" y="59"/>
                    <a:pt x="58" y="59"/>
                  </a:cubicBezTo>
                  <a:cubicBezTo>
                    <a:pt x="56" y="62"/>
                    <a:pt x="53" y="65"/>
                    <a:pt x="50" y="68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8"/>
                    <a:pt x="49" y="68"/>
                    <a:pt x="49" y="68"/>
                  </a:cubicBezTo>
                  <a:close/>
                  <a:moveTo>
                    <a:pt x="188" y="2"/>
                  </a:moveTo>
                  <a:cubicBezTo>
                    <a:pt x="184" y="2"/>
                    <a:pt x="180" y="3"/>
                    <a:pt x="176" y="3"/>
                  </a:cubicBezTo>
                  <a:cubicBezTo>
                    <a:pt x="175" y="3"/>
                    <a:pt x="175" y="3"/>
                    <a:pt x="175" y="2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9" y="1"/>
                    <a:pt x="183" y="1"/>
                    <a:pt x="187" y="0"/>
                  </a:cubicBezTo>
                  <a:cubicBezTo>
                    <a:pt x="188" y="0"/>
                    <a:pt x="188" y="1"/>
                    <a:pt x="188" y="1"/>
                  </a:cubicBezTo>
                  <a:cubicBezTo>
                    <a:pt x="188" y="2"/>
                    <a:pt x="188" y="2"/>
                    <a:pt x="188" y="2"/>
                  </a:cubicBezTo>
                  <a:cubicBezTo>
                    <a:pt x="188" y="2"/>
                    <a:pt x="188" y="2"/>
                    <a:pt x="188" y="2"/>
                  </a:cubicBezTo>
                  <a:close/>
                  <a:moveTo>
                    <a:pt x="66" y="51"/>
                  </a:moveTo>
                  <a:cubicBezTo>
                    <a:pt x="66" y="51"/>
                    <a:pt x="66" y="50"/>
                    <a:pt x="66" y="50"/>
                  </a:cubicBezTo>
                  <a:cubicBezTo>
                    <a:pt x="69" y="47"/>
                    <a:pt x="72" y="44"/>
                    <a:pt x="75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7" y="42"/>
                    <a:pt x="77" y="43"/>
                    <a:pt x="76" y="43"/>
                  </a:cubicBezTo>
                  <a:cubicBezTo>
                    <a:pt x="73" y="46"/>
                    <a:pt x="70" y="48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6" y="51"/>
                    <a:pt x="66" y="51"/>
                  </a:cubicBezTo>
                  <a:close/>
                  <a:moveTo>
                    <a:pt x="164" y="5"/>
                  </a:moveTo>
                  <a:cubicBezTo>
                    <a:pt x="163" y="5"/>
                    <a:pt x="161" y="5"/>
                    <a:pt x="160" y="6"/>
                  </a:cubicBezTo>
                  <a:cubicBezTo>
                    <a:pt x="158" y="6"/>
                    <a:pt x="155" y="7"/>
                    <a:pt x="152" y="8"/>
                  </a:cubicBezTo>
                  <a:cubicBezTo>
                    <a:pt x="152" y="8"/>
                    <a:pt x="151" y="7"/>
                    <a:pt x="151" y="7"/>
                  </a:cubicBezTo>
                  <a:cubicBezTo>
                    <a:pt x="151" y="7"/>
                    <a:pt x="151" y="6"/>
                    <a:pt x="152" y="6"/>
                  </a:cubicBezTo>
                  <a:cubicBezTo>
                    <a:pt x="154" y="5"/>
                    <a:pt x="157" y="5"/>
                    <a:pt x="160" y="4"/>
                  </a:cubicBezTo>
                  <a:cubicBezTo>
                    <a:pt x="161" y="4"/>
                    <a:pt x="162" y="4"/>
                    <a:pt x="163" y="4"/>
                  </a:cubicBezTo>
                  <a:cubicBezTo>
                    <a:pt x="164" y="3"/>
                    <a:pt x="164" y="4"/>
                    <a:pt x="164" y="4"/>
                  </a:cubicBezTo>
                  <a:cubicBezTo>
                    <a:pt x="164" y="4"/>
                    <a:pt x="164" y="5"/>
                    <a:pt x="164" y="5"/>
                  </a:cubicBezTo>
                  <a:cubicBezTo>
                    <a:pt x="164" y="5"/>
                    <a:pt x="164" y="5"/>
                    <a:pt x="164" y="5"/>
                  </a:cubicBezTo>
                  <a:close/>
                  <a:moveTo>
                    <a:pt x="85" y="36"/>
                  </a:moveTo>
                  <a:cubicBezTo>
                    <a:pt x="85" y="36"/>
                    <a:pt x="85" y="35"/>
                    <a:pt x="85" y="35"/>
                  </a:cubicBezTo>
                  <a:cubicBezTo>
                    <a:pt x="89" y="33"/>
                    <a:pt x="92" y="30"/>
                    <a:pt x="96" y="28"/>
                  </a:cubicBezTo>
                  <a:cubicBezTo>
                    <a:pt x="96" y="28"/>
                    <a:pt x="96" y="28"/>
                    <a:pt x="97" y="29"/>
                  </a:cubicBezTo>
                  <a:cubicBezTo>
                    <a:pt x="97" y="29"/>
                    <a:pt x="97" y="30"/>
                    <a:pt x="96" y="30"/>
                  </a:cubicBezTo>
                  <a:cubicBezTo>
                    <a:pt x="93" y="32"/>
                    <a:pt x="89" y="34"/>
                    <a:pt x="86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85" y="36"/>
                    <a:pt x="85" y="36"/>
                  </a:cubicBezTo>
                  <a:close/>
                  <a:moveTo>
                    <a:pt x="140" y="11"/>
                  </a:moveTo>
                  <a:cubicBezTo>
                    <a:pt x="136" y="12"/>
                    <a:pt x="133" y="13"/>
                    <a:pt x="129" y="14"/>
                  </a:cubicBezTo>
                  <a:cubicBezTo>
                    <a:pt x="129" y="15"/>
                    <a:pt x="128" y="14"/>
                    <a:pt x="128" y="14"/>
                  </a:cubicBezTo>
                  <a:cubicBezTo>
                    <a:pt x="128" y="14"/>
                    <a:pt x="128" y="13"/>
                    <a:pt x="128" y="13"/>
                  </a:cubicBezTo>
                  <a:cubicBezTo>
                    <a:pt x="132" y="12"/>
                    <a:pt x="136" y="10"/>
                    <a:pt x="140" y="9"/>
                  </a:cubicBezTo>
                  <a:cubicBezTo>
                    <a:pt x="140" y="9"/>
                    <a:pt x="141" y="9"/>
                    <a:pt x="141" y="10"/>
                  </a:cubicBezTo>
                  <a:cubicBezTo>
                    <a:pt x="141" y="10"/>
                    <a:pt x="141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lose/>
                  <a:moveTo>
                    <a:pt x="106" y="24"/>
                  </a:moveTo>
                  <a:cubicBezTo>
                    <a:pt x="106" y="23"/>
                    <a:pt x="106" y="23"/>
                    <a:pt x="106" y="23"/>
                  </a:cubicBezTo>
                  <a:cubicBezTo>
                    <a:pt x="110" y="21"/>
                    <a:pt x="113" y="19"/>
                    <a:pt x="117" y="18"/>
                  </a:cubicBezTo>
                  <a:cubicBezTo>
                    <a:pt x="118" y="17"/>
                    <a:pt x="118" y="18"/>
                    <a:pt x="118" y="18"/>
                  </a:cubicBezTo>
                  <a:cubicBezTo>
                    <a:pt x="118" y="18"/>
                    <a:pt x="118" y="19"/>
                    <a:pt x="118" y="19"/>
                  </a:cubicBezTo>
                  <a:cubicBezTo>
                    <a:pt x="114" y="21"/>
                    <a:pt x="110" y="22"/>
                    <a:pt x="107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4"/>
                    <a:pt x="106" y="24"/>
                    <a:pt x="106" y="2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scene3d>
              <a:camera prst="orthographicFront"/>
              <a:lightRig rig="balanced" dir="t"/>
            </a:scene3d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8" name="Oval 2589"/>
            <p:cNvSpPr>
              <a:spLocks noChangeArrowheads="1"/>
            </p:cNvSpPr>
            <p:nvPr/>
          </p:nvSpPr>
          <p:spPr bwMode="auto">
            <a:xfrm>
              <a:off x="4224869" y="1105548"/>
              <a:ext cx="1491984" cy="1576385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9" name="Oval 2590"/>
            <p:cNvSpPr>
              <a:spLocks noChangeArrowheads="1"/>
            </p:cNvSpPr>
            <p:nvPr/>
          </p:nvSpPr>
          <p:spPr bwMode="auto">
            <a:xfrm>
              <a:off x="2999699" y="1669126"/>
              <a:ext cx="1430726" cy="1506959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0" name="Freeform 2612"/>
            <p:cNvSpPr/>
            <p:nvPr/>
          </p:nvSpPr>
          <p:spPr bwMode="auto">
            <a:xfrm>
              <a:off x="3469393" y="1532359"/>
              <a:ext cx="574469" cy="846727"/>
            </a:xfrm>
            <a:custGeom>
              <a:avLst/>
              <a:gdLst>
                <a:gd name="T0" fmla="*/ 96 w 179"/>
                <a:gd name="T1" fmla="*/ 0 h 263"/>
                <a:gd name="T2" fmla="*/ 54 w 179"/>
                <a:gd name="T3" fmla="*/ 7 h 263"/>
                <a:gd name="T4" fmla="*/ 7 w 179"/>
                <a:gd name="T5" fmla="*/ 41 h 263"/>
                <a:gd name="T6" fmla="*/ 30 w 179"/>
                <a:gd name="T7" fmla="*/ 63 h 263"/>
                <a:gd name="T8" fmla="*/ 94 w 179"/>
                <a:gd name="T9" fmla="*/ 32 h 263"/>
                <a:gd name="T10" fmla="*/ 96 w 179"/>
                <a:gd name="T11" fmla="*/ 32 h 263"/>
                <a:gd name="T12" fmla="*/ 139 w 179"/>
                <a:gd name="T13" fmla="*/ 71 h 263"/>
                <a:gd name="T14" fmla="*/ 103 w 179"/>
                <a:gd name="T15" fmla="*/ 113 h 263"/>
                <a:gd name="T16" fmla="*/ 39 w 179"/>
                <a:gd name="T17" fmla="*/ 156 h 263"/>
                <a:gd name="T18" fmla="*/ 1 w 179"/>
                <a:gd name="T19" fmla="*/ 244 h 263"/>
                <a:gd name="T20" fmla="*/ 1 w 179"/>
                <a:gd name="T21" fmla="*/ 261 h 263"/>
                <a:gd name="T22" fmla="*/ 166 w 179"/>
                <a:gd name="T23" fmla="*/ 263 h 263"/>
                <a:gd name="T24" fmla="*/ 167 w 179"/>
                <a:gd name="T25" fmla="*/ 231 h 263"/>
                <a:gd name="T26" fmla="*/ 41 w 179"/>
                <a:gd name="T27" fmla="*/ 229 h 263"/>
                <a:gd name="T28" fmla="*/ 78 w 179"/>
                <a:gd name="T29" fmla="*/ 168 h 263"/>
                <a:gd name="T30" fmla="*/ 142 w 179"/>
                <a:gd name="T31" fmla="*/ 129 h 263"/>
                <a:gd name="T32" fmla="*/ 178 w 179"/>
                <a:gd name="T33" fmla="*/ 72 h 263"/>
                <a:gd name="T34" fmla="*/ 156 w 179"/>
                <a:gd name="T35" fmla="*/ 19 h 263"/>
                <a:gd name="T36" fmla="*/ 97 w 179"/>
                <a:gd name="T37" fmla="*/ 0 h 263"/>
                <a:gd name="T38" fmla="*/ 96 w 179"/>
                <a:gd name="T39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263">
                  <a:moveTo>
                    <a:pt x="96" y="0"/>
                  </a:moveTo>
                  <a:cubicBezTo>
                    <a:pt x="82" y="0"/>
                    <a:pt x="68" y="2"/>
                    <a:pt x="54" y="7"/>
                  </a:cubicBezTo>
                  <a:cubicBezTo>
                    <a:pt x="34" y="14"/>
                    <a:pt x="19" y="25"/>
                    <a:pt x="7" y="41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46" y="42"/>
                    <a:pt x="67" y="32"/>
                    <a:pt x="94" y="32"/>
                  </a:cubicBezTo>
                  <a:cubicBezTo>
                    <a:pt x="95" y="32"/>
                    <a:pt x="95" y="32"/>
                    <a:pt x="96" y="32"/>
                  </a:cubicBezTo>
                  <a:cubicBezTo>
                    <a:pt x="126" y="33"/>
                    <a:pt x="140" y="46"/>
                    <a:pt x="139" y="71"/>
                  </a:cubicBezTo>
                  <a:cubicBezTo>
                    <a:pt x="138" y="85"/>
                    <a:pt x="126" y="99"/>
                    <a:pt x="103" y="113"/>
                  </a:cubicBezTo>
                  <a:cubicBezTo>
                    <a:pt x="69" y="133"/>
                    <a:pt x="47" y="148"/>
                    <a:pt x="39" y="156"/>
                  </a:cubicBezTo>
                  <a:cubicBezTo>
                    <a:pt x="15" y="179"/>
                    <a:pt x="3" y="208"/>
                    <a:pt x="1" y="244"/>
                  </a:cubicBezTo>
                  <a:cubicBezTo>
                    <a:pt x="0" y="249"/>
                    <a:pt x="0" y="255"/>
                    <a:pt x="1" y="261"/>
                  </a:cubicBezTo>
                  <a:cubicBezTo>
                    <a:pt x="166" y="263"/>
                    <a:pt x="166" y="263"/>
                    <a:pt x="166" y="263"/>
                  </a:cubicBezTo>
                  <a:cubicBezTo>
                    <a:pt x="167" y="231"/>
                    <a:pt x="167" y="231"/>
                    <a:pt x="167" y="231"/>
                  </a:cubicBezTo>
                  <a:cubicBezTo>
                    <a:pt x="41" y="229"/>
                    <a:pt x="41" y="229"/>
                    <a:pt x="41" y="229"/>
                  </a:cubicBezTo>
                  <a:cubicBezTo>
                    <a:pt x="42" y="206"/>
                    <a:pt x="54" y="185"/>
                    <a:pt x="78" y="168"/>
                  </a:cubicBezTo>
                  <a:cubicBezTo>
                    <a:pt x="99" y="155"/>
                    <a:pt x="120" y="142"/>
                    <a:pt x="142" y="129"/>
                  </a:cubicBezTo>
                  <a:cubicBezTo>
                    <a:pt x="165" y="113"/>
                    <a:pt x="177" y="94"/>
                    <a:pt x="178" y="72"/>
                  </a:cubicBezTo>
                  <a:cubicBezTo>
                    <a:pt x="179" y="50"/>
                    <a:pt x="172" y="32"/>
                    <a:pt x="156" y="19"/>
                  </a:cubicBezTo>
                  <a:cubicBezTo>
                    <a:pt x="141" y="7"/>
                    <a:pt x="122" y="0"/>
                    <a:pt x="97" y="0"/>
                  </a:cubicBezTo>
                  <a:cubicBezTo>
                    <a:pt x="97" y="0"/>
                    <a:pt x="96" y="0"/>
                    <a:pt x="96" y="0"/>
                  </a:cubicBezTo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1" name="Freeform 2604"/>
            <p:cNvSpPr/>
            <p:nvPr/>
          </p:nvSpPr>
          <p:spPr bwMode="auto">
            <a:xfrm>
              <a:off x="3502203" y="1453829"/>
              <a:ext cx="552688" cy="955632"/>
            </a:xfrm>
            <a:custGeom>
              <a:avLst/>
              <a:gdLst>
                <a:gd name="T0" fmla="*/ 0 w 172"/>
                <a:gd name="T1" fmla="*/ 275 h 297"/>
                <a:gd name="T2" fmla="*/ 35 w 172"/>
                <a:gd name="T3" fmla="*/ 177 h 297"/>
                <a:gd name="T4" fmla="*/ 98 w 172"/>
                <a:gd name="T5" fmla="*/ 128 h 297"/>
                <a:gd name="T6" fmla="*/ 132 w 172"/>
                <a:gd name="T7" fmla="*/ 81 h 297"/>
                <a:gd name="T8" fmla="*/ 88 w 172"/>
                <a:gd name="T9" fmla="*/ 37 h 297"/>
                <a:gd name="T10" fmla="*/ 24 w 172"/>
                <a:gd name="T11" fmla="*/ 71 h 297"/>
                <a:gd name="T12" fmla="*/ 0 w 172"/>
                <a:gd name="T13" fmla="*/ 46 h 297"/>
                <a:gd name="T14" fmla="*/ 46 w 172"/>
                <a:gd name="T15" fmla="*/ 8 h 297"/>
                <a:gd name="T16" fmla="*/ 89 w 172"/>
                <a:gd name="T17" fmla="*/ 0 h 297"/>
                <a:gd name="T18" fmla="*/ 148 w 172"/>
                <a:gd name="T19" fmla="*/ 22 h 297"/>
                <a:gd name="T20" fmla="*/ 172 w 172"/>
                <a:gd name="T21" fmla="*/ 81 h 297"/>
                <a:gd name="T22" fmla="*/ 137 w 172"/>
                <a:gd name="T23" fmla="*/ 146 h 297"/>
                <a:gd name="T24" fmla="*/ 74 w 172"/>
                <a:gd name="T25" fmla="*/ 190 h 297"/>
                <a:gd name="T26" fmla="*/ 40 w 172"/>
                <a:gd name="T27" fmla="*/ 259 h 297"/>
                <a:gd name="T28" fmla="*/ 166 w 172"/>
                <a:gd name="T29" fmla="*/ 261 h 297"/>
                <a:gd name="T30" fmla="*/ 166 w 172"/>
                <a:gd name="T31" fmla="*/ 297 h 297"/>
                <a:gd name="T32" fmla="*/ 1 w 172"/>
                <a:gd name="T33" fmla="*/ 295 h 297"/>
                <a:gd name="T34" fmla="*/ 0 w 172"/>
                <a:gd name="T35" fmla="*/ 275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297">
                  <a:moveTo>
                    <a:pt x="0" y="275"/>
                  </a:moveTo>
                  <a:cubicBezTo>
                    <a:pt x="1" y="235"/>
                    <a:pt x="12" y="202"/>
                    <a:pt x="35" y="177"/>
                  </a:cubicBezTo>
                  <a:cubicBezTo>
                    <a:pt x="44" y="167"/>
                    <a:pt x="65" y="151"/>
                    <a:pt x="98" y="128"/>
                  </a:cubicBezTo>
                  <a:cubicBezTo>
                    <a:pt x="121" y="112"/>
                    <a:pt x="132" y="96"/>
                    <a:pt x="132" y="81"/>
                  </a:cubicBezTo>
                  <a:cubicBezTo>
                    <a:pt x="133" y="52"/>
                    <a:pt x="118" y="37"/>
                    <a:pt x="88" y="37"/>
                  </a:cubicBezTo>
                  <a:cubicBezTo>
                    <a:pt x="60" y="37"/>
                    <a:pt x="39" y="48"/>
                    <a:pt x="24" y="7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1" y="29"/>
                    <a:pt x="26" y="16"/>
                    <a:pt x="46" y="8"/>
                  </a:cubicBezTo>
                  <a:cubicBezTo>
                    <a:pt x="60" y="3"/>
                    <a:pt x="74" y="0"/>
                    <a:pt x="89" y="0"/>
                  </a:cubicBezTo>
                  <a:cubicBezTo>
                    <a:pt x="113" y="1"/>
                    <a:pt x="132" y="8"/>
                    <a:pt x="148" y="22"/>
                  </a:cubicBezTo>
                  <a:cubicBezTo>
                    <a:pt x="164" y="37"/>
                    <a:pt x="172" y="57"/>
                    <a:pt x="172" y="81"/>
                  </a:cubicBezTo>
                  <a:cubicBezTo>
                    <a:pt x="171" y="106"/>
                    <a:pt x="160" y="127"/>
                    <a:pt x="137" y="146"/>
                  </a:cubicBezTo>
                  <a:cubicBezTo>
                    <a:pt x="116" y="161"/>
                    <a:pt x="95" y="176"/>
                    <a:pt x="74" y="190"/>
                  </a:cubicBezTo>
                  <a:cubicBezTo>
                    <a:pt x="52" y="210"/>
                    <a:pt x="40" y="232"/>
                    <a:pt x="40" y="259"/>
                  </a:cubicBezTo>
                  <a:cubicBezTo>
                    <a:pt x="166" y="261"/>
                    <a:pt x="166" y="261"/>
                    <a:pt x="166" y="261"/>
                  </a:cubicBezTo>
                  <a:cubicBezTo>
                    <a:pt x="166" y="297"/>
                    <a:pt x="166" y="297"/>
                    <a:pt x="166" y="297"/>
                  </a:cubicBezTo>
                  <a:cubicBezTo>
                    <a:pt x="1" y="295"/>
                    <a:pt x="1" y="295"/>
                    <a:pt x="1" y="295"/>
                  </a:cubicBezTo>
                  <a:cubicBezTo>
                    <a:pt x="0" y="288"/>
                    <a:pt x="0" y="282"/>
                    <a:pt x="0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 prstMaterial="softEdge"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123320" y="3676448"/>
            <a:ext cx="3197626" cy="2324317"/>
            <a:chOff x="2832259" y="2739107"/>
            <a:chExt cx="2774520" cy="2016766"/>
          </a:xfrm>
        </p:grpSpPr>
        <p:sp>
          <p:nvSpPr>
            <p:cNvPr id="3" name="Freeform 2528"/>
            <p:cNvSpPr/>
            <p:nvPr/>
          </p:nvSpPr>
          <p:spPr bwMode="auto">
            <a:xfrm>
              <a:off x="3027117" y="2978016"/>
              <a:ext cx="2579662" cy="1777857"/>
            </a:xfrm>
            <a:custGeom>
              <a:avLst/>
              <a:gdLst>
                <a:gd name="T0" fmla="*/ 680 w 802"/>
                <a:gd name="T1" fmla="*/ 140 h 553"/>
                <a:gd name="T2" fmla="*/ 577 w 802"/>
                <a:gd name="T3" fmla="*/ 165 h 553"/>
                <a:gd name="T4" fmla="*/ 469 w 802"/>
                <a:gd name="T5" fmla="*/ 93 h 553"/>
                <a:gd name="T6" fmla="*/ 236 w 802"/>
                <a:gd name="T7" fmla="*/ 10 h 553"/>
                <a:gd name="T8" fmla="*/ 40 w 802"/>
                <a:gd name="T9" fmla="*/ 137 h 553"/>
                <a:gd name="T10" fmla="*/ 16 w 802"/>
                <a:gd name="T11" fmla="*/ 194 h 553"/>
                <a:gd name="T12" fmla="*/ 44 w 802"/>
                <a:gd name="T13" fmla="*/ 377 h 553"/>
                <a:gd name="T14" fmla="*/ 242 w 802"/>
                <a:gd name="T15" fmla="*/ 519 h 553"/>
                <a:gd name="T16" fmla="*/ 629 w 802"/>
                <a:gd name="T17" fmla="*/ 411 h 553"/>
                <a:gd name="T18" fmla="*/ 760 w 802"/>
                <a:gd name="T19" fmla="*/ 191 h 553"/>
                <a:gd name="T20" fmla="*/ 802 w 802"/>
                <a:gd name="T21" fmla="*/ 42 h 553"/>
                <a:gd name="T22" fmla="*/ 680 w 802"/>
                <a:gd name="T23" fmla="*/ 14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2" h="553">
                  <a:moveTo>
                    <a:pt x="680" y="140"/>
                  </a:moveTo>
                  <a:cubicBezTo>
                    <a:pt x="647" y="167"/>
                    <a:pt x="614" y="174"/>
                    <a:pt x="577" y="165"/>
                  </a:cubicBezTo>
                  <a:cubicBezTo>
                    <a:pt x="542" y="155"/>
                    <a:pt x="505" y="131"/>
                    <a:pt x="469" y="93"/>
                  </a:cubicBezTo>
                  <a:cubicBezTo>
                    <a:pt x="410" y="31"/>
                    <a:pt x="323" y="0"/>
                    <a:pt x="236" y="10"/>
                  </a:cubicBezTo>
                  <a:cubicBezTo>
                    <a:pt x="151" y="20"/>
                    <a:pt x="80" y="66"/>
                    <a:pt x="40" y="137"/>
                  </a:cubicBezTo>
                  <a:cubicBezTo>
                    <a:pt x="30" y="155"/>
                    <a:pt x="22" y="175"/>
                    <a:pt x="16" y="194"/>
                  </a:cubicBezTo>
                  <a:cubicBezTo>
                    <a:pt x="0" y="256"/>
                    <a:pt x="9" y="320"/>
                    <a:pt x="44" y="377"/>
                  </a:cubicBezTo>
                  <a:cubicBezTo>
                    <a:pt x="85" y="445"/>
                    <a:pt x="157" y="497"/>
                    <a:pt x="242" y="519"/>
                  </a:cubicBezTo>
                  <a:cubicBezTo>
                    <a:pt x="371" y="553"/>
                    <a:pt x="516" y="513"/>
                    <a:pt x="629" y="411"/>
                  </a:cubicBezTo>
                  <a:cubicBezTo>
                    <a:pt x="679" y="367"/>
                    <a:pt x="739" y="266"/>
                    <a:pt x="760" y="191"/>
                  </a:cubicBezTo>
                  <a:cubicBezTo>
                    <a:pt x="802" y="42"/>
                    <a:pt x="802" y="42"/>
                    <a:pt x="802" y="42"/>
                  </a:cubicBezTo>
                  <a:lnTo>
                    <a:pt x="680" y="140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21" name="Freeform 2529"/>
            <p:cNvSpPr/>
            <p:nvPr/>
          </p:nvSpPr>
          <p:spPr bwMode="auto">
            <a:xfrm>
              <a:off x="3027117" y="2982100"/>
              <a:ext cx="2575578" cy="1771051"/>
            </a:xfrm>
            <a:custGeom>
              <a:avLst/>
              <a:gdLst>
                <a:gd name="T0" fmla="*/ 680 w 801"/>
                <a:gd name="T1" fmla="*/ 140 h 551"/>
                <a:gd name="T2" fmla="*/ 577 w 801"/>
                <a:gd name="T3" fmla="*/ 164 h 551"/>
                <a:gd name="T4" fmla="*/ 468 w 801"/>
                <a:gd name="T5" fmla="*/ 92 h 551"/>
                <a:gd name="T6" fmla="*/ 236 w 801"/>
                <a:gd name="T7" fmla="*/ 10 h 551"/>
                <a:gd name="T8" fmla="*/ 40 w 801"/>
                <a:gd name="T9" fmla="*/ 136 h 551"/>
                <a:gd name="T10" fmla="*/ 17 w 801"/>
                <a:gd name="T11" fmla="*/ 193 h 551"/>
                <a:gd name="T12" fmla="*/ 44 w 801"/>
                <a:gd name="T13" fmla="*/ 376 h 551"/>
                <a:gd name="T14" fmla="*/ 242 w 801"/>
                <a:gd name="T15" fmla="*/ 518 h 551"/>
                <a:gd name="T16" fmla="*/ 629 w 801"/>
                <a:gd name="T17" fmla="*/ 410 h 551"/>
                <a:gd name="T18" fmla="*/ 760 w 801"/>
                <a:gd name="T19" fmla="*/ 190 h 551"/>
                <a:gd name="T20" fmla="*/ 801 w 801"/>
                <a:gd name="T21" fmla="*/ 42 h 551"/>
                <a:gd name="T22" fmla="*/ 680 w 801"/>
                <a:gd name="T23" fmla="*/ 1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1" h="551">
                  <a:moveTo>
                    <a:pt x="680" y="140"/>
                  </a:moveTo>
                  <a:cubicBezTo>
                    <a:pt x="647" y="166"/>
                    <a:pt x="614" y="174"/>
                    <a:pt x="577" y="164"/>
                  </a:cubicBezTo>
                  <a:cubicBezTo>
                    <a:pt x="542" y="155"/>
                    <a:pt x="504" y="130"/>
                    <a:pt x="468" y="92"/>
                  </a:cubicBezTo>
                  <a:cubicBezTo>
                    <a:pt x="410" y="31"/>
                    <a:pt x="323" y="0"/>
                    <a:pt x="236" y="10"/>
                  </a:cubicBezTo>
                  <a:cubicBezTo>
                    <a:pt x="151" y="19"/>
                    <a:pt x="80" y="65"/>
                    <a:pt x="40" y="136"/>
                  </a:cubicBezTo>
                  <a:cubicBezTo>
                    <a:pt x="30" y="155"/>
                    <a:pt x="22" y="174"/>
                    <a:pt x="17" y="193"/>
                  </a:cubicBezTo>
                  <a:cubicBezTo>
                    <a:pt x="0" y="255"/>
                    <a:pt x="10" y="319"/>
                    <a:pt x="44" y="376"/>
                  </a:cubicBezTo>
                  <a:cubicBezTo>
                    <a:pt x="85" y="444"/>
                    <a:pt x="157" y="495"/>
                    <a:pt x="242" y="518"/>
                  </a:cubicBezTo>
                  <a:cubicBezTo>
                    <a:pt x="371" y="551"/>
                    <a:pt x="516" y="511"/>
                    <a:pt x="629" y="410"/>
                  </a:cubicBezTo>
                  <a:cubicBezTo>
                    <a:pt x="679" y="366"/>
                    <a:pt x="739" y="265"/>
                    <a:pt x="760" y="190"/>
                  </a:cubicBezTo>
                  <a:cubicBezTo>
                    <a:pt x="801" y="42"/>
                    <a:pt x="801" y="42"/>
                    <a:pt x="801" y="42"/>
                  </a:cubicBezTo>
                  <a:lnTo>
                    <a:pt x="680" y="140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4" name="Freeform 2530"/>
            <p:cNvSpPr/>
            <p:nvPr/>
          </p:nvSpPr>
          <p:spPr bwMode="auto">
            <a:xfrm>
              <a:off x="3029840" y="2984822"/>
              <a:ext cx="2570133" cy="1768328"/>
            </a:xfrm>
            <a:custGeom>
              <a:avLst/>
              <a:gdLst>
                <a:gd name="T0" fmla="*/ 680 w 799"/>
                <a:gd name="T1" fmla="*/ 139 h 550"/>
                <a:gd name="T2" fmla="*/ 576 w 799"/>
                <a:gd name="T3" fmla="*/ 164 h 550"/>
                <a:gd name="T4" fmla="*/ 467 w 799"/>
                <a:gd name="T5" fmla="*/ 92 h 550"/>
                <a:gd name="T6" fmla="*/ 235 w 799"/>
                <a:gd name="T7" fmla="*/ 9 h 550"/>
                <a:gd name="T8" fmla="*/ 40 w 799"/>
                <a:gd name="T9" fmla="*/ 135 h 550"/>
                <a:gd name="T10" fmla="*/ 16 w 799"/>
                <a:gd name="T11" fmla="*/ 192 h 550"/>
                <a:gd name="T12" fmla="*/ 44 w 799"/>
                <a:gd name="T13" fmla="*/ 375 h 550"/>
                <a:gd name="T14" fmla="*/ 241 w 799"/>
                <a:gd name="T15" fmla="*/ 516 h 550"/>
                <a:gd name="T16" fmla="*/ 628 w 799"/>
                <a:gd name="T17" fmla="*/ 409 h 550"/>
                <a:gd name="T18" fmla="*/ 758 w 799"/>
                <a:gd name="T19" fmla="*/ 188 h 550"/>
                <a:gd name="T20" fmla="*/ 799 w 799"/>
                <a:gd name="T21" fmla="*/ 43 h 550"/>
                <a:gd name="T22" fmla="*/ 680 w 799"/>
                <a:gd name="T23" fmla="*/ 139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9" h="550">
                  <a:moveTo>
                    <a:pt x="680" y="139"/>
                  </a:moveTo>
                  <a:cubicBezTo>
                    <a:pt x="647" y="166"/>
                    <a:pt x="614" y="173"/>
                    <a:pt x="576" y="164"/>
                  </a:cubicBezTo>
                  <a:cubicBezTo>
                    <a:pt x="541" y="154"/>
                    <a:pt x="503" y="129"/>
                    <a:pt x="467" y="92"/>
                  </a:cubicBezTo>
                  <a:cubicBezTo>
                    <a:pt x="408" y="30"/>
                    <a:pt x="322" y="0"/>
                    <a:pt x="235" y="9"/>
                  </a:cubicBezTo>
                  <a:cubicBezTo>
                    <a:pt x="151" y="19"/>
                    <a:pt x="79" y="65"/>
                    <a:pt x="40" y="135"/>
                  </a:cubicBezTo>
                  <a:cubicBezTo>
                    <a:pt x="30" y="154"/>
                    <a:pt x="22" y="173"/>
                    <a:pt x="16" y="192"/>
                  </a:cubicBezTo>
                  <a:cubicBezTo>
                    <a:pt x="0" y="254"/>
                    <a:pt x="9" y="317"/>
                    <a:pt x="44" y="375"/>
                  </a:cubicBezTo>
                  <a:cubicBezTo>
                    <a:pt x="85" y="443"/>
                    <a:pt x="157" y="494"/>
                    <a:pt x="241" y="516"/>
                  </a:cubicBezTo>
                  <a:cubicBezTo>
                    <a:pt x="370" y="550"/>
                    <a:pt x="515" y="510"/>
                    <a:pt x="628" y="409"/>
                  </a:cubicBezTo>
                  <a:cubicBezTo>
                    <a:pt x="677" y="364"/>
                    <a:pt x="737" y="263"/>
                    <a:pt x="758" y="188"/>
                  </a:cubicBezTo>
                  <a:cubicBezTo>
                    <a:pt x="799" y="43"/>
                    <a:pt x="799" y="43"/>
                    <a:pt x="799" y="43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" name="Freeform 2531"/>
            <p:cNvSpPr/>
            <p:nvPr/>
          </p:nvSpPr>
          <p:spPr bwMode="auto">
            <a:xfrm>
              <a:off x="3029840" y="2984822"/>
              <a:ext cx="2567411" cy="1765605"/>
            </a:xfrm>
            <a:custGeom>
              <a:avLst/>
              <a:gdLst>
                <a:gd name="T0" fmla="*/ 680 w 798"/>
                <a:gd name="T1" fmla="*/ 139 h 549"/>
                <a:gd name="T2" fmla="*/ 576 w 798"/>
                <a:gd name="T3" fmla="*/ 164 h 549"/>
                <a:gd name="T4" fmla="*/ 467 w 798"/>
                <a:gd name="T5" fmla="*/ 92 h 549"/>
                <a:gd name="T6" fmla="*/ 236 w 798"/>
                <a:gd name="T7" fmla="*/ 10 h 549"/>
                <a:gd name="T8" fmla="*/ 40 w 798"/>
                <a:gd name="T9" fmla="*/ 136 h 549"/>
                <a:gd name="T10" fmla="*/ 17 w 798"/>
                <a:gd name="T11" fmla="*/ 193 h 549"/>
                <a:gd name="T12" fmla="*/ 44 w 798"/>
                <a:gd name="T13" fmla="*/ 375 h 549"/>
                <a:gd name="T14" fmla="*/ 241 w 798"/>
                <a:gd name="T15" fmla="*/ 516 h 549"/>
                <a:gd name="T16" fmla="*/ 627 w 798"/>
                <a:gd name="T17" fmla="*/ 408 h 549"/>
                <a:gd name="T18" fmla="*/ 758 w 798"/>
                <a:gd name="T19" fmla="*/ 188 h 549"/>
                <a:gd name="T20" fmla="*/ 798 w 798"/>
                <a:gd name="T21" fmla="*/ 44 h 549"/>
                <a:gd name="T22" fmla="*/ 680 w 798"/>
                <a:gd name="T23" fmla="*/ 13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8" h="549">
                  <a:moveTo>
                    <a:pt x="680" y="139"/>
                  </a:moveTo>
                  <a:cubicBezTo>
                    <a:pt x="647" y="166"/>
                    <a:pt x="614" y="174"/>
                    <a:pt x="576" y="164"/>
                  </a:cubicBezTo>
                  <a:cubicBezTo>
                    <a:pt x="541" y="155"/>
                    <a:pt x="503" y="130"/>
                    <a:pt x="467" y="92"/>
                  </a:cubicBezTo>
                  <a:cubicBezTo>
                    <a:pt x="408" y="31"/>
                    <a:pt x="322" y="0"/>
                    <a:pt x="236" y="10"/>
                  </a:cubicBezTo>
                  <a:cubicBezTo>
                    <a:pt x="151" y="19"/>
                    <a:pt x="80" y="65"/>
                    <a:pt x="40" y="136"/>
                  </a:cubicBezTo>
                  <a:cubicBezTo>
                    <a:pt x="30" y="154"/>
                    <a:pt x="22" y="173"/>
                    <a:pt x="17" y="193"/>
                  </a:cubicBezTo>
                  <a:cubicBezTo>
                    <a:pt x="0" y="254"/>
                    <a:pt x="10" y="317"/>
                    <a:pt x="44" y="375"/>
                  </a:cubicBezTo>
                  <a:cubicBezTo>
                    <a:pt x="85" y="442"/>
                    <a:pt x="157" y="494"/>
                    <a:pt x="241" y="516"/>
                  </a:cubicBezTo>
                  <a:cubicBezTo>
                    <a:pt x="370" y="549"/>
                    <a:pt x="514" y="509"/>
                    <a:pt x="627" y="408"/>
                  </a:cubicBezTo>
                  <a:cubicBezTo>
                    <a:pt x="677" y="364"/>
                    <a:pt x="737" y="263"/>
                    <a:pt x="758" y="188"/>
                  </a:cubicBezTo>
                  <a:cubicBezTo>
                    <a:pt x="798" y="44"/>
                    <a:pt x="798" y="44"/>
                    <a:pt x="798" y="44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" name="Freeform 2532"/>
            <p:cNvSpPr/>
            <p:nvPr/>
          </p:nvSpPr>
          <p:spPr bwMode="auto">
            <a:xfrm>
              <a:off x="3033923" y="2987545"/>
              <a:ext cx="2559243" cy="1762883"/>
            </a:xfrm>
            <a:custGeom>
              <a:avLst/>
              <a:gdLst>
                <a:gd name="T0" fmla="*/ 679 w 796"/>
                <a:gd name="T1" fmla="*/ 139 h 548"/>
                <a:gd name="T2" fmla="*/ 575 w 796"/>
                <a:gd name="T3" fmla="*/ 164 h 548"/>
                <a:gd name="T4" fmla="*/ 465 w 796"/>
                <a:gd name="T5" fmla="*/ 91 h 548"/>
                <a:gd name="T6" fmla="*/ 235 w 796"/>
                <a:gd name="T7" fmla="*/ 9 h 548"/>
                <a:gd name="T8" fmla="*/ 40 w 796"/>
                <a:gd name="T9" fmla="*/ 135 h 548"/>
                <a:gd name="T10" fmla="*/ 17 w 796"/>
                <a:gd name="T11" fmla="*/ 192 h 548"/>
                <a:gd name="T12" fmla="*/ 44 w 796"/>
                <a:gd name="T13" fmla="*/ 373 h 548"/>
                <a:gd name="T14" fmla="*/ 240 w 796"/>
                <a:gd name="T15" fmla="*/ 514 h 548"/>
                <a:gd name="T16" fmla="*/ 626 w 796"/>
                <a:gd name="T17" fmla="*/ 407 h 548"/>
                <a:gd name="T18" fmla="*/ 756 w 796"/>
                <a:gd name="T19" fmla="*/ 187 h 548"/>
                <a:gd name="T20" fmla="*/ 796 w 796"/>
                <a:gd name="T21" fmla="*/ 45 h 548"/>
                <a:gd name="T22" fmla="*/ 679 w 796"/>
                <a:gd name="T23" fmla="*/ 139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6" h="548">
                  <a:moveTo>
                    <a:pt x="679" y="139"/>
                  </a:moveTo>
                  <a:cubicBezTo>
                    <a:pt x="646" y="166"/>
                    <a:pt x="613" y="174"/>
                    <a:pt x="575" y="164"/>
                  </a:cubicBezTo>
                  <a:cubicBezTo>
                    <a:pt x="539" y="154"/>
                    <a:pt x="502" y="129"/>
                    <a:pt x="465" y="91"/>
                  </a:cubicBezTo>
                  <a:cubicBezTo>
                    <a:pt x="407" y="30"/>
                    <a:pt x="321" y="0"/>
                    <a:pt x="235" y="9"/>
                  </a:cubicBezTo>
                  <a:cubicBezTo>
                    <a:pt x="150" y="18"/>
                    <a:pt x="79" y="64"/>
                    <a:pt x="40" y="135"/>
                  </a:cubicBezTo>
                  <a:cubicBezTo>
                    <a:pt x="30" y="153"/>
                    <a:pt x="22" y="172"/>
                    <a:pt x="17" y="192"/>
                  </a:cubicBezTo>
                  <a:cubicBezTo>
                    <a:pt x="0" y="253"/>
                    <a:pt x="9" y="316"/>
                    <a:pt x="44" y="373"/>
                  </a:cubicBezTo>
                  <a:cubicBezTo>
                    <a:pt x="85" y="441"/>
                    <a:pt x="156" y="492"/>
                    <a:pt x="240" y="514"/>
                  </a:cubicBezTo>
                  <a:cubicBezTo>
                    <a:pt x="369" y="548"/>
                    <a:pt x="513" y="508"/>
                    <a:pt x="626" y="407"/>
                  </a:cubicBezTo>
                  <a:cubicBezTo>
                    <a:pt x="675" y="363"/>
                    <a:pt x="735" y="262"/>
                    <a:pt x="756" y="187"/>
                  </a:cubicBezTo>
                  <a:cubicBezTo>
                    <a:pt x="796" y="45"/>
                    <a:pt x="796" y="45"/>
                    <a:pt x="796" y="45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25" name="Freeform 2533"/>
            <p:cNvSpPr/>
            <p:nvPr/>
          </p:nvSpPr>
          <p:spPr bwMode="auto">
            <a:xfrm>
              <a:off x="3033923" y="2987545"/>
              <a:ext cx="2556520" cy="1758799"/>
            </a:xfrm>
            <a:custGeom>
              <a:avLst/>
              <a:gdLst>
                <a:gd name="T0" fmla="*/ 680 w 795"/>
                <a:gd name="T1" fmla="*/ 139 h 547"/>
                <a:gd name="T2" fmla="*/ 575 w 795"/>
                <a:gd name="T3" fmla="*/ 164 h 547"/>
                <a:gd name="T4" fmla="*/ 465 w 795"/>
                <a:gd name="T5" fmla="*/ 92 h 547"/>
                <a:gd name="T6" fmla="*/ 235 w 795"/>
                <a:gd name="T7" fmla="*/ 10 h 547"/>
                <a:gd name="T8" fmla="*/ 40 w 795"/>
                <a:gd name="T9" fmla="*/ 135 h 547"/>
                <a:gd name="T10" fmla="*/ 17 w 795"/>
                <a:gd name="T11" fmla="*/ 192 h 547"/>
                <a:gd name="T12" fmla="*/ 44 w 795"/>
                <a:gd name="T13" fmla="*/ 373 h 547"/>
                <a:gd name="T14" fmla="*/ 240 w 795"/>
                <a:gd name="T15" fmla="*/ 514 h 547"/>
                <a:gd name="T16" fmla="*/ 626 w 795"/>
                <a:gd name="T17" fmla="*/ 406 h 547"/>
                <a:gd name="T18" fmla="*/ 756 w 795"/>
                <a:gd name="T19" fmla="*/ 187 h 547"/>
                <a:gd name="T20" fmla="*/ 795 w 795"/>
                <a:gd name="T21" fmla="*/ 46 h 547"/>
                <a:gd name="T22" fmla="*/ 680 w 795"/>
                <a:gd name="T23" fmla="*/ 139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5" h="547">
                  <a:moveTo>
                    <a:pt x="680" y="139"/>
                  </a:moveTo>
                  <a:cubicBezTo>
                    <a:pt x="646" y="166"/>
                    <a:pt x="613" y="174"/>
                    <a:pt x="575" y="164"/>
                  </a:cubicBezTo>
                  <a:cubicBezTo>
                    <a:pt x="539" y="155"/>
                    <a:pt x="501" y="130"/>
                    <a:pt x="465" y="92"/>
                  </a:cubicBezTo>
                  <a:cubicBezTo>
                    <a:pt x="407" y="31"/>
                    <a:pt x="321" y="0"/>
                    <a:pt x="235" y="10"/>
                  </a:cubicBezTo>
                  <a:cubicBezTo>
                    <a:pt x="150" y="19"/>
                    <a:pt x="79" y="65"/>
                    <a:pt x="40" y="135"/>
                  </a:cubicBezTo>
                  <a:cubicBezTo>
                    <a:pt x="30" y="154"/>
                    <a:pt x="22" y="173"/>
                    <a:pt x="17" y="192"/>
                  </a:cubicBezTo>
                  <a:cubicBezTo>
                    <a:pt x="0" y="253"/>
                    <a:pt x="10" y="316"/>
                    <a:pt x="44" y="373"/>
                  </a:cubicBezTo>
                  <a:cubicBezTo>
                    <a:pt x="85" y="440"/>
                    <a:pt x="156" y="492"/>
                    <a:pt x="240" y="514"/>
                  </a:cubicBezTo>
                  <a:cubicBezTo>
                    <a:pt x="369" y="547"/>
                    <a:pt x="513" y="507"/>
                    <a:pt x="626" y="406"/>
                  </a:cubicBezTo>
                  <a:cubicBezTo>
                    <a:pt x="675" y="362"/>
                    <a:pt x="735" y="262"/>
                    <a:pt x="756" y="187"/>
                  </a:cubicBezTo>
                  <a:cubicBezTo>
                    <a:pt x="795" y="46"/>
                    <a:pt x="795" y="46"/>
                    <a:pt x="795" y="46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7" name="Freeform 2534"/>
            <p:cNvSpPr/>
            <p:nvPr/>
          </p:nvSpPr>
          <p:spPr bwMode="auto">
            <a:xfrm>
              <a:off x="3036646" y="2991629"/>
              <a:ext cx="2551075" cy="1754715"/>
            </a:xfrm>
            <a:custGeom>
              <a:avLst/>
              <a:gdLst>
                <a:gd name="T0" fmla="*/ 679 w 793"/>
                <a:gd name="T1" fmla="*/ 139 h 546"/>
                <a:gd name="T2" fmla="*/ 573 w 793"/>
                <a:gd name="T3" fmla="*/ 164 h 546"/>
                <a:gd name="T4" fmla="*/ 464 w 793"/>
                <a:gd name="T5" fmla="*/ 91 h 546"/>
                <a:gd name="T6" fmla="*/ 234 w 793"/>
                <a:gd name="T7" fmla="*/ 9 h 546"/>
                <a:gd name="T8" fmla="*/ 40 w 793"/>
                <a:gd name="T9" fmla="*/ 134 h 546"/>
                <a:gd name="T10" fmla="*/ 17 w 793"/>
                <a:gd name="T11" fmla="*/ 191 h 546"/>
                <a:gd name="T12" fmla="*/ 44 w 793"/>
                <a:gd name="T13" fmla="*/ 372 h 546"/>
                <a:gd name="T14" fmla="*/ 240 w 793"/>
                <a:gd name="T15" fmla="*/ 512 h 546"/>
                <a:gd name="T16" fmla="*/ 624 w 793"/>
                <a:gd name="T17" fmla="*/ 405 h 546"/>
                <a:gd name="T18" fmla="*/ 754 w 793"/>
                <a:gd name="T19" fmla="*/ 186 h 546"/>
                <a:gd name="T20" fmla="*/ 793 w 793"/>
                <a:gd name="T21" fmla="*/ 46 h 546"/>
                <a:gd name="T22" fmla="*/ 679 w 793"/>
                <a:gd name="T23" fmla="*/ 139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3" h="546">
                  <a:moveTo>
                    <a:pt x="679" y="139"/>
                  </a:moveTo>
                  <a:cubicBezTo>
                    <a:pt x="645" y="166"/>
                    <a:pt x="612" y="174"/>
                    <a:pt x="573" y="164"/>
                  </a:cubicBezTo>
                  <a:cubicBezTo>
                    <a:pt x="538" y="154"/>
                    <a:pt x="500" y="129"/>
                    <a:pt x="464" y="91"/>
                  </a:cubicBezTo>
                  <a:cubicBezTo>
                    <a:pt x="405" y="30"/>
                    <a:pt x="319" y="0"/>
                    <a:pt x="234" y="9"/>
                  </a:cubicBezTo>
                  <a:cubicBezTo>
                    <a:pt x="150" y="18"/>
                    <a:pt x="79" y="64"/>
                    <a:pt x="40" y="134"/>
                  </a:cubicBezTo>
                  <a:cubicBezTo>
                    <a:pt x="30" y="153"/>
                    <a:pt x="22" y="172"/>
                    <a:pt x="17" y="191"/>
                  </a:cubicBezTo>
                  <a:cubicBezTo>
                    <a:pt x="0" y="252"/>
                    <a:pt x="9" y="315"/>
                    <a:pt x="44" y="372"/>
                  </a:cubicBezTo>
                  <a:cubicBezTo>
                    <a:pt x="84" y="439"/>
                    <a:pt x="156" y="490"/>
                    <a:pt x="240" y="512"/>
                  </a:cubicBezTo>
                  <a:cubicBezTo>
                    <a:pt x="368" y="546"/>
                    <a:pt x="512" y="506"/>
                    <a:pt x="624" y="405"/>
                  </a:cubicBezTo>
                  <a:cubicBezTo>
                    <a:pt x="674" y="361"/>
                    <a:pt x="733" y="261"/>
                    <a:pt x="754" y="186"/>
                  </a:cubicBezTo>
                  <a:cubicBezTo>
                    <a:pt x="793" y="46"/>
                    <a:pt x="793" y="46"/>
                    <a:pt x="793" y="46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9" name="Freeform 2535"/>
            <p:cNvSpPr/>
            <p:nvPr/>
          </p:nvSpPr>
          <p:spPr bwMode="auto">
            <a:xfrm>
              <a:off x="3036646" y="2991629"/>
              <a:ext cx="2546991" cy="1751992"/>
            </a:xfrm>
            <a:custGeom>
              <a:avLst/>
              <a:gdLst>
                <a:gd name="T0" fmla="*/ 679 w 792"/>
                <a:gd name="T1" fmla="*/ 139 h 545"/>
                <a:gd name="T2" fmla="*/ 573 w 792"/>
                <a:gd name="T3" fmla="*/ 164 h 545"/>
                <a:gd name="T4" fmla="*/ 463 w 792"/>
                <a:gd name="T5" fmla="*/ 91 h 545"/>
                <a:gd name="T6" fmla="*/ 234 w 792"/>
                <a:gd name="T7" fmla="*/ 10 h 545"/>
                <a:gd name="T8" fmla="*/ 40 w 792"/>
                <a:gd name="T9" fmla="*/ 135 h 545"/>
                <a:gd name="T10" fmla="*/ 17 w 792"/>
                <a:gd name="T11" fmla="*/ 191 h 545"/>
                <a:gd name="T12" fmla="*/ 44 w 792"/>
                <a:gd name="T13" fmla="*/ 372 h 545"/>
                <a:gd name="T14" fmla="*/ 240 w 792"/>
                <a:gd name="T15" fmla="*/ 512 h 545"/>
                <a:gd name="T16" fmla="*/ 624 w 792"/>
                <a:gd name="T17" fmla="*/ 405 h 545"/>
                <a:gd name="T18" fmla="*/ 754 w 792"/>
                <a:gd name="T19" fmla="*/ 186 h 545"/>
                <a:gd name="T20" fmla="*/ 792 w 792"/>
                <a:gd name="T21" fmla="*/ 48 h 545"/>
                <a:gd name="T22" fmla="*/ 679 w 792"/>
                <a:gd name="T23" fmla="*/ 139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2" h="545">
                  <a:moveTo>
                    <a:pt x="679" y="139"/>
                  </a:moveTo>
                  <a:cubicBezTo>
                    <a:pt x="646" y="166"/>
                    <a:pt x="612" y="174"/>
                    <a:pt x="573" y="164"/>
                  </a:cubicBezTo>
                  <a:cubicBezTo>
                    <a:pt x="538" y="155"/>
                    <a:pt x="500" y="129"/>
                    <a:pt x="463" y="91"/>
                  </a:cubicBezTo>
                  <a:cubicBezTo>
                    <a:pt x="405" y="31"/>
                    <a:pt x="319" y="0"/>
                    <a:pt x="234" y="10"/>
                  </a:cubicBezTo>
                  <a:cubicBezTo>
                    <a:pt x="150" y="19"/>
                    <a:pt x="79" y="65"/>
                    <a:pt x="40" y="135"/>
                  </a:cubicBezTo>
                  <a:cubicBezTo>
                    <a:pt x="30" y="153"/>
                    <a:pt x="22" y="172"/>
                    <a:pt x="17" y="191"/>
                  </a:cubicBezTo>
                  <a:cubicBezTo>
                    <a:pt x="0" y="252"/>
                    <a:pt x="10" y="315"/>
                    <a:pt x="44" y="372"/>
                  </a:cubicBezTo>
                  <a:cubicBezTo>
                    <a:pt x="85" y="439"/>
                    <a:pt x="156" y="490"/>
                    <a:pt x="240" y="512"/>
                  </a:cubicBezTo>
                  <a:cubicBezTo>
                    <a:pt x="368" y="545"/>
                    <a:pt x="511" y="505"/>
                    <a:pt x="624" y="405"/>
                  </a:cubicBezTo>
                  <a:cubicBezTo>
                    <a:pt x="673" y="361"/>
                    <a:pt x="733" y="260"/>
                    <a:pt x="754" y="186"/>
                  </a:cubicBezTo>
                  <a:cubicBezTo>
                    <a:pt x="792" y="48"/>
                    <a:pt x="792" y="48"/>
                    <a:pt x="792" y="48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0" name="Freeform 2536"/>
            <p:cNvSpPr/>
            <p:nvPr/>
          </p:nvSpPr>
          <p:spPr bwMode="auto">
            <a:xfrm>
              <a:off x="3039369" y="2994352"/>
              <a:ext cx="2541546" cy="1749270"/>
            </a:xfrm>
            <a:custGeom>
              <a:avLst/>
              <a:gdLst>
                <a:gd name="T0" fmla="*/ 679 w 790"/>
                <a:gd name="T1" fmla="*/ 138 h 544"/>
                <a:gd name="T2" fmla="*/ 572 w 790"/>
                <a:gd name="T3" fmla="*/ 164 h 544"/>
                <a:gd name="T4" fmla="*/ 462 w 790"/>
                <a:gd name="T5" fmla="*/ 91 h 544"/>
                <a:gd name="T6" fmla="*/ 233 w 790"/>
                <a:gd name="T7" fmla="*/ 9 h 544"/>
                <a:gd name="T8" fmla="*/ 40 w 790"/>
                <a:gd name="T9" fmla="*/ 134 h 544"/>
                <a:gd name="T10" fmla="*/ 17 w 790"/>
                <a:gd name="T11" fmla="*/ 190 h 544"/>
                <a:gd name="T12" fmla="*/ 44 w 790"/>
                <a:gd name="T13" fmla="*/ 370 h 544"/>
                <a:gd name="T14" fmla="*/ 239 w 790"/>
                <a:gd name="T15" fmla="*/ 510 h 544"/>
                <a:gd name="T16" fmla="*/ 622 w 790"/>
                <a:gd name="T17" fmla="*/ 403 h 544"/>
                <a:gd name="T18" fmla="*/ 752 w 790"/>
                <a:gd name="T19" fmla="*/ 185 h 544"/>
                <a:gd name="T20" fmla="*/ 790 w 790"/>
                <a:gd name="T21" fmla="*/ 48 h 544"/>
                <a:gd name="T22" fmla="*/ 679 w 790"/>
                <a:gd name="T23" fmla="*/ 13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0" h="544">
                  <a:moveTo>
                    <a:pt x="679" y="138"/>
                  </a:moveTo>
                  <a:cubicBezTo>
                    <a:pt x="645" y="166"/>
                    <a:pt x="611" y="174"/>
                    <a:pt x="572" y="164"/>
                  </a:cubicBezTo>
                  <a:cubicBezTo>
                    <a:pt x="536" y="154"/>
                    <a:pt x="498" y="129"/>
                    <a:pt x="462" y="91"/>
                  </a:cubicBezTo>
                  <a:cubicBezTo>
                    <a:pt x="404" y="30"/>
                    <a:pt x="318" y="0"/>
                    <a:pt x="233" y="9"/>
                  </a:cubicBezTo>
                  <a:cubicBezTo>
                    <a:pt x="149" y="18"/>
                    <a:pt x="79" y="64"/>
                    <a:pt x="40" y="134"/>
                  </a:cubicBezTo>
                  <a:cubicBezTo>
                    <a:pt x="30" y="152"/>
                    <a:pt x="22" y="171"/>
                    <a:pt x="17" y="190"/>
                  </a:cubicBezTo>
                  <a:cubicBezTo>
                    <a:pt x="0" y="251"/>
                    <a:pt x="9" y="314"/>
                    <a:pt x="44" y="370"/>
                  </a:cubicBezTo>
                  <a:cubicBezTo>
                    <a:pt x="84" y="437"/>
                    <a:pt x="155" y="488"/>
                    <a:pt x="239" y="510"/>
                  </a:cubicBezTo>
                  <a:cubicBezTo>
                    <a:pt x="367" y="544"/>
                    <a:pt x="510" y="504"/>
                    <a:pt x="622" y="403"/>
                  </a:cubicBezTo>
                  <a:cubicBezTo>
                    <a:pt x="672" y="359"/>
                    <a:pt x="731" y="259"/>
                    <a:pt x="752" y="185"/>
                  </a:cubicBezTo>
                  <a:cubicBezTo>
                    <a:pt x="790" y="48"/>
                    <a:pt x="790" y="48"/>
                    <a:pt x="790" y="48"/>
                  </a:cubicBezTo>
                  <a:lnTo>
                    <a:pt x="679" y="138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2" name="Freeform 2537"/>
            <p:cNvSpPr/>
            <p:nvPr/>
          </p:nvSpPr>
          <p:spPr bwMode="auto">
            <a:xfrm>
              <a:off x="3043453" y="2994352"/>
              <a:ext cx="2533378" cy="1745186"/>
            </a:xfrm>
            <a:custGeom>
              <a:avLst/>
              <a:gdLst>
                <a:gd name="T0" fmla="*/ 678 w 788"/>
                <a:gd name="T1" fmla="*/ 139 h 543"/>
                <a:gd name="T2" fmla="*/ 571 w 788"/>
                <a:gd name="T3" fmla="*/ 164 h 543"/>
                <a:gd name="T4" fmla="*/ 460 w 788"/>
                <a:gd name="T5" fmla="*/ 91 h 543"/>
                <a:gd name="T6" fmla="*/ 232 w 788"/>
                <a:gd name="T7" fmla="*/ 10 h 543"/>
                <a:gd name="T8" fmla="*/ 39 w 788"/>
                <a:gd name="T9" fmla="*/ 134 h 543"/>
                <a:gd name="T10" fmla="*/ 16 w 788"/>
                <a:gd name="T11" fmla="*/ 190 h 543"/>
                <a:gd name="T12" fmla="*/ 43 w 788"/>
                <a:gd name="T13" fmla="*/ 370 h 543"/>
                <a:gd name="T14" fmla="*/ 238 w 788"/>
                <a:gd name="T15" fmla="*/ 510 h 543"/>
                <a:gd name="T16" fmla="*/ 621 w 788"/>
                <a:gd name="T17" fmla="*/ 403 h 543"/>
                <a:gd name="T18" fmla="*/ 751 w 788"/>
                <a:gd name="T19" fmla="*/ 184 h 543"/>
                <a:gd name="T20" fmla="*/ 788 w 788"/>
                <a:gd name="T21" fmla="*/ 50 h 543"/>
                <a:gd name="T22" fmla="*/ 678 w 788"/>
                <a:gd name="T23" fmla="*/ 13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8" h="543">
                  <a:moveTo>
                    <a:pt x="678" y="139"/>
                  </a:moveTo>
                  <a:cubicBezTo>
                    <a:pt x="644" y="166"/>
                    <a:pt x="610" y="174"/>
                    <a:pt x="571" y="164"/>
                  </a:cubicBezTo>
                  <a:cubicBezTo>
                    <a:pt x="535" y="155"/>
                    <a:pt x="497" y="129"/>
                    <a:pt x="460" y="91"/>
                  </a:cubicBezTo>
                  <a:cubicBezTo>
                    <a:pt x="403" y="31"/>
                    <a:pt x="317" y="0"/>
                    <a:pt x="232" y="10"/>
                  </a:cubicBezTo>
                  <a:cubicBezTo>
                    <a:pt x="148" y="19"/>
                    <a:pt x="78" y="64"/>
                    <a:pt x="39" y="134"/>
                  </a:cubicBezTo>
                  <a:cubicBezTo>
                    <a:pt x="29" y="152"/>
                    <a:pt x="21" y="171"/>
                    <a:pt x="16" y="190"/>
                  </a:cubicBezTo>
                  <a:cubicBezTo>
                    <a:pt x="0" y="251"/>
                    <a:pt x="9" y="314"/>
                    <a:pt x="43" y="370"/>
                  </a:cubicBezTo>
                  <a:cubicBezTo>
                    <a:pt x="84" y="437"/>
                    <a:pt x="155" y="488"/>
                    <a:pt x="238" y="510"/>
                  </a:cubicBezTo>
                  <a:cubicBezTo>
                    <a:pt x="366" y="543"/>
                    <a:pt x="509" y="503"/>
                    <a:pt x="621" y="403"/>
                  </a:cubicBezTo>
                  <a:cubicBezTo>
                    <a:pt x="670" y="359"/>
                    <a:pt x="730" y="259"/>
                    <a:pt x="751" y="184"/>
                  </a:cubicBezTo>
                  <a:cubicBezTo>
                    <a:pt x="788" y="50"/>
                    <a:pt x="788" y="50"/>
                    <a:pt x="788" y="50"/>
                  </a:cubicBezTo>
                  <a:lnTo>
                    <a:pt x="678" y="139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4" name="Freeform 2538"/>
            <p:cNvSpPr/>
            <p:nvPr/>
          </p:nvSpPr>
          <p:spPr bwMode="auto">
            <a:xfrm>
              <a:off x="3043453" y="2997074"/>
              <a:ext cx="2530656" cy="1739741"/>
            </a:xfrm>
            <a:custGeom>
              <a:avLst/>
              <a:gdLst>
                <a:gd name="T0" fmla="*/ 678 w 787"/>
                <a:gd name="T1" fmla="*/ 138 h 541"/>
                <a:gd name="T2" fmla="*/ 571 w 787"/>
                <a:gd name="T3" fmla="*/ 164 h 541"/>
                <a:gd name="T4" fmla="*/ 460 w 787"/>
                <a:gd name="T5" fmla="*/ 90 h 541"/>
                <a:gd name="T6" fmla="*/ 232 w 787"/>
                <a:gd name="T7" fmla="*/ 9 h 541"/>
                <a:gd name="T8" fmla="*/ 40 w 787"/>
                <a:gd name="T9" fmla="*/ 133 h 541"/>
                <a:gd name="T10" fmla="*/ 17 w 787"/>
                <a:gd name="T11" fmla="*/ 190 h 541"/>
                <a:gd name="T12" fmla="*/ 43 w 787"/>
                <a:gd name="T13" fmla="*/ 369 h 541"/>
                <a:gd name="T14" fmla="*/ 238 w 787"/>
                <a:gd name="T15" fmla="*/ 508 h 541"/>
                <a:gd name="T16" fmla="*/ 621 w 787"/>
                <a:gd name="T17" fmla="*/ 402 h 541"/>
                <a:gd name="T18" fmla="*/ 750 w 787"/>
                <a:gd name="T19" fmla="*/ 183 h 541"/>
                <a:gd name="T20" fmla="*/ 787 w 787"/>
                <a:gd name="T21" fmla="*/ 50 h 541"/>
                <a:gd name="T22" fmla="*/ 678 w 787"/>
                <a:gd name="T23" fmla="*/ 138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7" h="541">
                  <a:moveTo>
                    <a:pt x="678" y="138"/>
                  </a:moveTo>
                  <a:cubicBezTo>
                    <a:pt x="644" y="166"/>
                    <a:pt x="610" y="174"/>
                    <a:pt x="571" y="164"/>
                  </a:cubicBezTo>
                  <a:cubicBezTo>
                    <a:pt x="535" y="154"/>
                    <a:pt x="497" y="129"/>
                    <a:pt x="460" y="90"/>
                  </a:cubicBezTo>
                  <a:cubicBezTo>
                    <a:pt x="402" y="30"/>
                    <a:pt x="317" y="0"/>
                    <a:pt x="232" y="9"/>
                  </a:cubicBezTo>
                  <a:cubicBezTo>
                    <a:pt x="149" y="18"/>
                    <a:pt x="78" y="64"/>
                    <a:pt x="40" y="133"/>
                  </a:cubicBezTo>
                  <a:cubicBezTo>
                    <a:pt x="30" y="152"/>
                    <a:pt x="22" y="171"/>
                    <a:pt x="17" y="190"/>
                  </a:cubicBezTo>
                  <a:cubicBezTo>
                    <a:pt x="0" y="250"/>
                    <a:pt x="9" y="312"/>
                    <a:pt x="43" y="369"/>
                  </a:cubicBezTo>
                  <a:cubicBezTo>
                    <a:pt x="84" y="436"/>
                    <a:pt x="155" y="486"/>
                    <a:pt x="238" y="508"/>
                  </a:cubicBezTo>
                  <a:cubicBezTo>
                    <a:pt x="366" y="541"/>
                    <a:pt x="509" y="502"/>
                    <a:pt x="621" y="402"/>
                  </a:cubicBezTo>
                  <a:cubicBezTo>
                    <a:pt x="670" y="358"/>
                    <a:pt x="729" y="258"/>
                    <a:pt x="750" y="183"/>
                  </a:cubicBezTo>
                  <a:cubicBezTo>
                    <a:pt x="787" y="50"/>
                    <a:pt x="787" y="50"/>
                    <a:pt x="787" y="50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5" name="Freeform 2539"/>
            <p:cNvSpPr/>
            <p:nvPr/>
          </p:nvSpPr>
          <p:spPr bwMode="auto">
            <a:xfrm>
              <a:off x="3046175" y="2997074"/>
              <a:ext cx="2525210" cy="1739741"/>
            </a:xfrm>
            <a:custGeom>
              <a:avLst/>
              <a:gdLst>
                <a:gd name="T0" fmla="*/ 678 w 785"/>
                <a:gd name="T1" fmla="*/ 139 h 541"/>
                <a:gd name="T2" fmla="*/ 570 w 785"/>
                <a:gd name="T3" fmla="*/ 164 h 541"/>
                <a:gd name="T4" fmla="*/ 459 w 785"/>
                <a:gd name="T5" fmla="*/ 91 h 541"/>
                <a:gd name="T6" fmla="*/ 231 w 785"/>
                <a:gd name="T7" fmla="*/ 10 h 541"/>
                <a:gd name="T8" fmla="*/ 39 w 785"/>
                <a:gd name="T9" fmla="*/ 134 h 541"/>
                <a:gd name="T10" fmla="*/ 16 w 785"/>
                <a:gd name="T11" fmla="*/ 190 h 541"/>
                <a:gd name="T12" fmla="*/ 43 w 785"/>
                <a:gd name="T13" fmla="*/ 368 h 541"/>
                <a:gd name="T14" fmla="*/ 237 w 785"/>
                <a:gd name="T15" fmla="*/ 508 h 541"/>
                <a:gd name="T16" fmla="*/ 619 w 785"/>
                <a:gd name="T17" fmla="*/ 401 h 541"/>
                <a:gd name="T18" fmla="*/ 748 w 785"/>
                <a:gd name="T19" fmla="*/ 183 h 541"/>
                <a:gd name="T20" fmla="*/ 785 w 785"/>
                <a:gd name="T21" fmla="*/ 52 h 541"/>
                <a:gd name="T22" fmla="*/ 678 w 785"/>
                <a:gd name="T23" fmla="*/ 13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5" h="541">
                  <a:moveTo>
                    <a:pt x="678" y="139"/>
                  </a:moveTo>
                  <a:cubicBezTo>
                    <a:pt x="644" y="166"/>
                    <a:pt x="609" y="174"/>
                    <a:pt x="570" y="164"/>
                  </a:cubicBezTo>
                  <a:cubicBezTo>
                    <a:pt x="534" y="154"/>
                    <a:pt x="495" y="129"/>
                    <a:pt x="459" y="91"/>
                  </a:cubicBezTo>
                  <a:cubicBezTo>
                    <a:pt x="401" y="31"/>
                    <a:pt x="316" y="0"/>
                    <a:pt x="231" y="10"/>
                  </a:cubicBezTo>
                  <a:cubicBezTo>
                    <a:pt x="148" y="19"/>
                    <a:pt x="78" y="64"/>
                    <a:pt x="39" y="134"/>
                  </a:cubicBezTo>
                  <a:cubicBezTo>
                    <a:pt x="29" y="152"/>
                    <a:pt x="21" y="171"/>
                    <a:pt x="16" y="190"/>
                  </a:cubicBezTo>
                  <a:cubicBezTo>
                    <a:pt x="0" y="250"/>
                    <a:pt x="9" y="312"/>
                    <a:pt x="43" y="368"/>
                  </a:cubicBezTo>
                  <a:cubicBezTo>
                    <a:pt x="83" y="435"/>
                    <a:pt x="154" y="486"/>
                    <a:pt x="237" y="508"/>
                  </a:cubicBezTo>
                  <a:cubicBezTo>
                    <a:pt x="365" y="541"/>
                    <a:pt x="508" y="501"/>
                    <a:pt x="619" y="401"/>
                  </a:cubicBezTo>
                  <a:cubicBezTo>
                    <a:pt x="668" y="357"/>
                    <a:pt x="728" y="257"/>
                    <a:pt x="748" y="183"/>
                  </a:cubicBezTo>
                  <a:cubicBezTo>
                    <a:pt x="785" y="52"/>
                    <a:pt x="785" y="52"/>
                    <a:pt x="785" y="52"/>
                  </a:cubicBezTo>
                  <a:lnTo>
                    <a:pt x="678" y="139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6" name="Freeform 2540"/>
            <p:cNvSpPr/>
            <p:nvPr/>
          </p:nvSpPr>
          <p:spPr bwMode="auto">
            <a:xfrm>
              <a:off x="3046175" y="3001158"/>
              <a:ext cx="2521127" cy="1732934"/>
            </a:xfrm>
            <a:custGeom>
              <a:avLst/>
              <a:gdLst>
                <a:gd name="T0" fmla="*/ 678 w 784"/>
                <a:gd name="T1" fmla="*/ 138 h 539"/>
                <a:gd name="T2" fmla="*/ 570 w 784"/>
                <a:gd name="T3" fmla="*/ 164 h 539"/>
                <a:gd name="T4" fmla="*/ 458 w 784"/>
                <a:gd name="T5" fmla="*/ 90 h 539"/>
                <a:gd name="T6" fmla="*/ 231 w 784"/>
                <a:gd name="T7" fmla="*/ 9 h 539"/>
                <a:gd name="T8" fmla="*/ 40 w 784"/>
                <a:gd name="T9" fmla="*/ 133 h 539"/>
                <a:gd name="T10" fmla="*/ 17 w 784"/>
                <a:gd name="T11" fmla="*/ 189 h 539"/>
                <a:gd name="T12" fmla="*/ 43 w 784"/>
                <a:gd name="T13" fmla="*/ 367 h 539"/>
                <a:gd name="T14" fmla="*/ 237 w 784"/>
                <a:gd name="T15" fmla="*/ 506 h 539"/>
                <a:gd name="T16" fmla="*/ 619 w 784"/>
                <a:gd name="T17" fmla="*/ 400 h 539"/>
                <a:gd name="T18" fmla="*/ 748 w 784"/>
                <a:gd name="T19" fmla="*/ 182 h 539"/>
                <a:gd name="T20" fmla="*/ 784 w 784"/>
                <a:gd name="T21" fmla="*/ 52 h 539"/>
                <a:gd name="T22" fmla="*/ 678 w 784"/>
                <a:gd name="T23" fmla="*/ 138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4" h="539">
                  <a:moveTo>
                    <a:pt x="678" y="138"/>
                  </a:moveTo>
                  <a:cubicBezTo>
                    <a:pt x="644" y="166"/>
                    <a:pt x="609" y="174"/>
                    <a:pt x="570" y="164"/>
                  </a:cubicBezTo>
                  <a:cubicBezTo>
                    <a:pt x="533" y="154"/>
                    <a:pt x="495" y="129"/>
                    <a:pt x="458" y="90"/>
                  </a:cubicBezTo>
                  <a:cubicBezTo>
                    <a:pt x="401" y="30"/>
                    <a:pt x="316" y="0"/>
                    <a:pt x="231" y="9"/>
                  </a:cubicBezTo>
                  <a:cubicBezTo>
                    <a:pt x="148" y="18"/>
                    <a:pt x="78" y="64"/>
                    <a:pt x="40" y="133"/>
                  </a:cubicBezTo>
                  <a:cubicBezTo>
                    <a:pt x="30" y="151"/>
                    <a:pt x="22" y="170"/>
                    <a:pt x="17" y="189"/>
                  </a:cubicBezTo>
                  <a:cubicBezTo>
                    <a:pt x="0" y="249"/>
                    <a:pt x="9" y="311"/>
                    <a:pt x="43" y="367"/>
                  </a:cubicBezTo>
                  <a:cubicBezTo>
                    <a:pt x="84" y="434"/>
                    <a:pt x="154" y="484"/>
                    <a:pt x="237" y="506"/>
                  </a:cubicBezTo>
                  <a:cubicBezTo>
                    <a:pt x="365" y="539"/>
                    <a:pt x="507" y="500"/>
                    <a:pt x="619" y="400"/>
                  </a:cubicBezTo>
                  <a:cubicBezTo>
                    <a:pt x="668" y="356"/>
                    <a:pt x="727" y="256"/>
                    <a:pt x="748" y="182"/>
                  </a:cubicBezTo>
                  <a:cubicBezTo>
                    <a:pt x="784" y="52"/>
                    <a:pt x="784" y="52"/>
                    <a:pt x="784" y="52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7" name="Freeform 2541"/>
            <p:cNvSpPr/>
            <p:nvPr/>
          </p:nvSpPr>
          <p:spPr bwMode="auto">
            <a:xfrm>
              <a:off x="3050259" y="3001158"/>
              <a:ext cx="2517043" cy="1732934"/>
            </a:xfrm>
            <a:custGeom>
              <a:avLst/>
              <a:gdLst>
                <a:gd name="T0" fmla="*/ 677 w 783"/>
                <a:gd name="T1" fmla="*/ 138 h 539"/>
                <a:gd name="T2" fmla="*/ 568 w 783"/>
                <a:gd name="T3" fmla="*/ 164 h 539"/>
                <a:gd name="T4" fmla="*/ 457 w 783"/>
                <a:gd name="T5" fmla="*/ 90 h 539"/>
                <a:gd name="T6" fmla="*/ 230 w 783"/>
                <a:gd name="T7" fmla="*/ 10 h 539"/>
                <a:gd name="T8" fmla="*/ 39 w 783"/>
                <a:gd name="T9" fmla="*/ 133 h 539"/>
                <a:gd name="T10" fmla="*/ 16 w 783"/>
                <a:gd name="T11" fmla="*/ 189 h 539"/>
                <a:gd name="T12" fmla="*/ 43 w 783"/>
                <a:gd name="T13" fmla="*/ 367 h 539"/>
                <a:gd name="T14" fmla="*/ 236 w 783"/>
                <a:gd name="T15" fmla="*/ 506 h 539"/>
                <a:gd name="T16" fmla="*/ 618 w 783"/>
                <a:gd name="T17" fmla="*/ 399 h 539"/>
                <a:gd name="T18" fmla="*/ 746 w 783"/>
                <a:gd name="T19" fmla="*/ 182 h 539"/>
                <a:gd name="T20" fmla="*/ 783 w 783"/>
                <a:gd name="T21" fmla="*/ 54 h 539"/>
                <a:gd name="T22" fmla="*/ 677 w 783"/>
                <a:gd name="T23" fmla="*/ 138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3" h="539">
                  <a:moveTo>
                    <a:pt x="677" y="138"/>
                  </a:moveTo>
                  <a:cubicBezTo>
                    <a:pt x="643" y="166"/>
                    <a:pt x="608" y="174"/>
                    <a:pt x="568" y="164"/>
                  </a:cubicBezTo>
                  <a:cubicBezTo>
                    <a:pt x="532" y="154"/>
                    <a:pt x="494" y="129"/>
                    <a:pt x="457" y="90"/>
                  </a:cubicBezTo>
                  <a:cubicBezTo>
                    <a:pt x="399" y="31"/>
                    <a:pt x="315" y="0"/>
                    <a:pt x="230" y="10"/>
                  </a:cubicBezTo>
                  <a:cubicBezTo>
                    <a:pt x="147" y="19"/>
                    <a:pt x="78" y="64"/>
                    <a:pt x="39" y="133"/>
                  </a:cubicBezTo>
                  <a:cubicBezTo>
                    <a:pt x="29" y="151"/>
                    <a:pt x="21" y="170"/>
                    <a:pt x="16" y="189"/>
                  </a:cubicBezTo>
                  <a:cubicBezTo>
                    <a:pt x="0" y="249"/>
                    <a:pt x="9" y="311"/>
                    <a:pt x="43" y="367"/>
                  </a:cubicBezTo>
                  <a:cubicBezTo>
                    <a:pt x="83" y="433"/>
                    <a:pt x="154" y="484"/>
                    <a:pt x="236" y="506"/>
                  </a:cubicBezTo>
                  <a:cubicBezTo>
                    <a:pt x="364" y="539"/>
                    <a:pt x="506" y="499"/>
                    <a:pt x="618" y="399"/>
                  </a:cubicBezTo>
                  <a:cubicBezTo>
                    <a:pt x="667" y="356"/>
                    <a:pt x="726" y="256"/>
                    <a:pt x="746" y="182"/>
                  </a:cubicBezTo>
                  <a:cubicBezTo>
                    <a:pt x="783" y="54"/>
                    <a:pt x="783" y="54"/>
                    <a:pt x="783" y="54"/>
                  </a:cubicBezTo>
                  <a:lnTo>
                    <a:pt x="677" y="138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8" name="Freeform 2542"/>
            <p:cNvSpPr/>
            <p:nvPr/>
          </p:nvSpPr>
          <p:spPr bwMode="auto">
            <a:xfrm>
              <a:off x="3050259" y="3003881"/>
              <a:ext cx="2514320" cy="1726128"/>
            </a:xfrm>
            <a:custGeom>
              <a:avLst/>
              <a:gdLst>
                <a:gd name="T0" fmla="*/ 678 w 782"/>
                <a:gd name="T1" fmla="*/ 138 h 537"/>
                <a:gd name="T2" fmla="*/ 568 w 782"/>
                <a:gd name="T3" fmla="*/ 164 h 537"/>
                <a:gd name="T4" fmla="*/ 456 w 782"/>
                <a:gd name="T5" fmla="*/ 90 h 537"/>
                <a:gd name="T6" fmla="*/ 230 w 782"/>
                <a:gd name="T7" fmla="*/ 9 h 537"/>
                <a:gd name="T8" fmla="*/ 40 w 782"/>
                <a:gd name="T9" fmla="*/ 132 h 537"/>
                <a:gd name="T10" fmla="*/ 17 w 782"/>
                <a:gd name="T11" fmla="*/ 188 h 537"/>
                <a:gd name="T12" fmla="*/ 43 w 782"/>
                <a:gd name="T13" fmla="*/ 366 h 537"/>
                <a:gd name="T14" fmla="*/ 237 w 782"/>
                <a:gd name="T15" fmla="*/ 504 h 537"/>
                <a:gd name="T16" fmla="*/ 617 w 782"/>
                <a:gd name="T17" fmla="*/ 398 h 537"/>
                <a:gd name="T18" fmla="*/ 746 w 782"/>
                <a:gd name="T19" fmla="*/ 181 h 537"/>
                <a:gd name="T20" fmla="*/ 782 w 782"/>
                <a:gd name="T21" fmla="*/ 54 h 537"/>
                <a:gd name="T22" fmla="*/ 678 w 782"/>
                <a:gd name="T23" fmla="*/ 13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2" h="537">
                  <a:moveTo>
                    <a:pt x="678" y="138"/>
                  </a:moveTo>
                  <a:cubicBezTo>
                    <a:pt x="643" y="166"/>
                    <a:pt x="608" y="174"/>
                    <a:pt x="568" y="164"/>
                  </a:cubicBezTo>
                  <a:cubicBezTo>
                    <a:pt x="532" y="154"/>
                    <a:pt x="493" y="128"/>
                    <a:pt x="456" y="90"/>
                  </a:cubicBezTo>
                  <a:cubicBezTo>
                    <a:pt x="399" y="30"/>
                    <a:pt x="315" y="0"/>
                    <a:pt x="230" y="9"/>
                  </a:cubicBezTo>
                  <a:cubicBezTo>
                    <a:pt x="147" y="18"/>
                    <a:pt x="78" y="63"/>
                    <a:pt x="40" y="132"/>
                  </a:cubicBezTo>
                  <a:cubicBezTo>
                    <a:pt x="29" y="150"/>
                    <a:pt x="22" y="169"/>
                    <a:pt x="17" y="188"/>
                  </a:cubicBezTo>
                  <a:cubicBezTo>
                    <a:pt x="0" y="248"/>
                    <a:pt x="9" y="310"/>
                    <a:pt x="43" y="366"/>
                  </a:cubicBezTo>
                  <a:cubicBezTo>
                    <a:pt x="83" y="432"/>
                    <a:pt x="154" y="482"/>
                    <a:pt x="237" y="504"/>
                  </a:cubicBezTo>
                  <a:cubicBezTo>
                    <a:pt x="364" y="537"/>
                    <a:pt x="506" y="498"/>
                    <a:pt x="617" y="398"/>
                  </a:cubicBezTo>
                  <a:cubicBezTo>
                    <a:pt x="666" y="354"/>
                    <a:pt x="725" y="255"/>
                    <a:pt x="746" y="181"/>
                  </a:cubicBezTo>
                  <a:cubicBezTo>
                    <a:pt x="782" y="54"/>
                    <a:pt x="782" y="54"/>
                    <a:pt x="782" y="54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35" name="Freeform 2543"/>
            <p:cNvSpPr/>
            <p:nvPr/>
          </p:nvSpPr>
          <p:spPr bwMode="auto">
            <a:xfrm>
              <a:off x="3052982" y="3003881"/>
              <a:ext cx="2508875" cy="1726128"/>
            </a:xfrm>
            <a:custGeom>
              <a:avLst/>
              <a:gdLst>
                <a:gd name="T0" fmla="*/ 677 w 780"/>
                <a:gd name="T1" fmla="*/ 138 h 537"/>
                <a:gd name="T2" fmla="*/ 567 w 780"/>
                <a:gd name="T3" fmla="*/ 164 h 537"/>
                <a:gd name="T4" fmla="*/ 455 w 780"/>
                <a:gd name="T5" fmla="*/ 90 h 537"/>
                <a:gd name="T6" fmla="*/ 229 w 780"/>
                <a:gd name="T7" fmla="*/ 10 h 537"/>
                <a:gd name="T8" fmla="*/ 39 w 780"/>
                <a:gd name="T9" fmla="*/ 133 h 537"/>
                <a:gd name="T10" fmla="*/ 16 w 780"/>
                <a:gd name="T11" fmla="*/ 188 h 537"/>
                <a:gd name="T12" fmla="*/ 43 w 780"/>
                <a:gd name="T13" fmla="*/ 365 h 537"/>
                <a:gd name="T14" fmla="*/ 236 w 780"/>
                <a:gd name="T15" fmla="*/ 504 h 537"/>
                <a:gd name="T16" fmla="*/ 616 w 780"/>
                <a:gd name="T17" fmla="*/ 398 h 537"/>
                <a:gd name="T18" fmla="*/ 744 w 780"/>
                <a:gd name="T19" fmla="*/ 181 h 537"/>
                <a:gd name="T20" fmla="*/ 780 w 780"/>
                <a:gd name="T21" fmla="*/ 56 h 537"/>
                <a:gd name="T22" fmla="*/ 677 w 780"/>
                <a:gd name="T23" fmla="*/ 13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0" h="537">
                  <a:moveTo>
                    <a:pt x="677" y="138"/>
                  </a:moveTo>
                  <a:cubicBezTo>
                    <a:pt x="642" y="166"/>
                    <a:pt x="607" y="175"/>
                    <a:pt x="567" y="164"/>
                  </a:cubicBezTo>
                  <a:cubicBezTo>
                    <a:pt x="531" y="154"/>
                    <a:pt x="492" y="129"/>
                    <a:pt x="455" y="90"/>
                  </a:cubicBezTo>
                  <a:cubicBezTo>
                    <a:pt x="398" y="31"/>
                    <a:pt x="314" y="0"/>
                    <a:pt x="229" y="10"/>
                  </a:cubicBezTo>
                  <a:cubicBezTo>
                    <a:pt x="147" y="19"/>
                    <a:pt x="77" y="64"/>
                    <a:pt x="39" y="133"/>
                  </a:cubicBezTo>
                  <a:cubicBezTo>
                    <a:pt x="29" y="151"/>
                    <a:pt x="21" y="169"/>
                    <a:pt x="16" y="188"/>
                  </a:cubicBezTo>
                  <a:cubicBezTo>
                    <a:pt x="0" y="248"/>
                    <a:pt x="9" y="310"/>
                    <a:pt x="43" y="365"/>
                  </a:cubicBezTo>
                  <a:cubicBezTo>
                    <a:pt x="83" y="432"/>
                    <a:pt x="153" y="482"/>
                    <a:pt x="236" y="504"/>
                  </a:cubicBezTo>
                  <a:cubicBezTo>
                    <a:pt x="362" y="537"/>
                    <a:pt x="505" y="497"/>
                    <a:pt x="616" y="398"/>
                  </a:cubicBezTo>
                  <a:cubicBezTo>
                    <a:pt x="665" y="354"/>
                    <a:pt x="724" y="255"/>
                    <a:pt x="744" y="181"/>
                  </a:cubicBezTo>
                  <a:cubicBezTo>
                    <a:pt x="780" y="56"/>
                    <a:pt x="780" y="56"/>
                    <a:pt x="780" y="56"/>
                  </a:cubicBezTo>
                  <a:lnTo>
                    <a:pt x="677" y="138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36" name="Freeform 2544"/>
            <p:cNvSpPr/>
            <p:nvPr/>
          </p:nvSpPr>
          <p:spPr bwMode="auto">
            <a:xfrm>
              <a:off x="3052982" y="3006603"/>
              <a:ext cx="2504791" cy="1720682"/>
            </a:xfrm>
            <a:custGeom>
              <a:avLst/>
              <a:gdLst>
                <a:gd name="T0" fmla="*/ 678 w 779"/>
                <a:gd name="T1" fmla="*/ 138 h 535"/>
                <a:gd name="T2" fmla="*/ 567 w 779"/>
                <a:gd name="T3" fmla="*/ 163 h 535"/>
                <a:gd name="T4" fmla="*/ 455 w 779"/>
                <a:gd name="T5" fmla="*/ 90 h 535"/>
                <a:gd name="T6" fmla="*/ 229 w 779"/>
                <a:gd name="T7" fmla="*/ 9 h 535"/>
                <a:gd name="T8" fmla="*/ 40 w 779"/>
                <a:gd name="T9" fmla="*/ 132 h 535"/>
                <a:gd name="T10" fmla="*/ 17 w 779"/>
                <a:gd name="T11" fmla="*/ 187 h 535"/>
                <a:gd name="T12" fmla="*/ 43 w 779"/>
                <a:gd name="T13" fmla="*/ 364 h 535"/>
                <a:gd name="T14" fmla="*/ 236 w 779"/>
                <a:gd name="T15" fmla="*/ 502 h 535"/>
                <a:gd name="T16" fmla="*/ 616 w 779"/>
                <a:gd name="T17" fmla="*/ 396 h 535"/>
                <a:gd name="T18" fmla="*/ 744 w 779"/>
                <a:gd name="T19" fmla="*/ 179 h 535"/>
                <a:gd name="T20" fmla="*/ 779 w 779"/>
                <a:gd name="T21" fmla="*/ 56 h 535"/>
                <a:gd name="T22" fmla="*/ 678 w 779"/>
                <a:gd name="T23" fmla="*/ 138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9" h="535">
                  <a:moveTo>
                    <a:pt x="678" y="138"/>
                  </a:moveTo>
                  <a:cubicBezTo>
                    <a:pt x="643" y="166"/>
                    <a:pt x="607" y="174"/>
                    <a:pt x="567" y="163"/>
                  </a:cubicBezTo>
                  <a:cubicBezTo>
                    <a:pt x="531" y="154"/>
                    <a:pt x="492" y="128"/>
                    <a:pt x="455" y="90"/>
                  </a:cubicBezTo>
                  <a:cubicBezTo>
                    <a:pt x="398" y="30"/>
                    <a:pt x="313" y="0"/>
                    <a:pt x="229" y="9"/>
                  </a:cubicBezTo>
                  <a:cubicBezTo>
                    <a:pt x="147" y="18"/>
                    <a:pt x="78" y="63"/>
                    <a:pt x="40" y="132"/>
                  </a:cubicBezTo>
                  <a:cubicBezTo>
                    <a:pt x="29" y="150"/>
                    <a:pt x="22" y="169"/>
                    <a:pt x="17" y="187"/>
                  </a:cubicBezTo>
                  <a:cubicBezTo>
                    <a:pt x="0" y="247"/>
                    <a:pt x="10" y="309"/>
                    <a:pt x="43" y="364"/>
                  </a:cubicBezTo>
                  <a:cubicBezTo>
                    <a:pt x="83" y="430"/>
                    <a:pt x="153" y="481"/>
                    <a:pt x="236" y="502"/>
                  </a:cubicBezTo>
                  <a:cubicBezTo>
                    <a:pt x="362" y="535"/>
                    <a:pt x="504" y="496"/>
                    <a:pt x="616" y="396"/>
                  </a:cubicBezTo>
                  <a:cubicBezTo>
                    <a:pt x="664" y="353"/>
                    <a:pt x="723" y="253"/>
                    <a:pt x="744" y="179"/>
                  </a:cubicBezTo>
                  <a:cubicBezTo>
                    <a:pt x="779" y="56"/>
                    <a:pt x="779" y="56"/>
                    <a:pt x="779" y="56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37" name="Freeform 2545"/>
            <p:cNvSpPr/>
            <p:nvPr/>
          </p:nvSpPr>
          <p:spPr bwMode="auto">
            <a:xfrm>
              <a:off x="3055704" y="3010687"/>
              <a:ext cx="2499346" cy="1716599"/>
            </a:xfrm>
            <a:custGeom>
              <a:avLst/>
              <a:gdLst>
                <a:gd name="T0" fmla="*/ 677 w 777"/>
                <a:gd name="T1" fmla="*/ 137 h 534"/>
                <a:gd name="T2" fmla="*/ 566 w 777"/>
                <a:gd name="T3" fmla="*/ 163 h 534"/>
                <a:gd name="T4" fmla="*/ 453 w 777"/>
                <a:gd name="T5" fmla="*/ 89 h 534"/>
                <a:gd name="T6" fmla="*/ 229 w 777"/>
                <a:gd name="T7" fmla="*/ 9 h 534"/>
                <a:gd name="T8" fmla="*/ 39 w 777"/>
                <a:gd name="T9" fmla="*/ 131 h 534"/>
                <a:gd name="T10" fmla="*/ 16 w 777"/>
                <a:gd name="T11" fmla="*/ 187 h 534"/>
                <a:gd name="T12" fmla="*/ 43 w 777"/>
                <a:gd name="T13" fmla="*/ 363 h 534"/>
                <a:gd name="T14" fmla="*/ 235 w 777"/>
                <a:gd name="T15" fmla="*/ 501 h 534"/>
                <a:gd name="T16" fmla="*/ 614 w 777"/>
                <a:gd name="T17" fmla="*/ 395 h 534"/>
                <a:gd name="T18" fmla="*/ 742 w 777"/>
                <a:gd name="T19" fmla="*/ 178 h 534"/>
                <a:gd name="T20" fmla="*/ 777 w 777"/>
                <a:gd name="T21" fmla="*/ 56 h 534"/>
                <a:gd name="T22" fmla="*/ 677 w 777"/>
                <a:gd name="T23" fmla="*/ 137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7" h="534">
                  <a:moveTo>
                    <a:pt x="677" y="137"/>
                  </a:moveTo>
                  <a:cubicBezTo>
                    <a:pt x="642" y="165"/>
                    <a:pt x="606" y="174"/>
                    <a:pt x="566" y="163"/>
                  </a:cubicBezTo>
                  <a:cubicBezTo>
                    <a:pt x="529" y="153"/>
                    <a:pt x="490" y="128"/>
                    <a:pt x="453" y="89"/>
                  </a:cubicBezTo>
                  <a:cubicBezTo>
                    <a:pt x="396" y="29"/>
                    <a:pt x="312" y="0"/>
                    <a:pt x="229" y="9"/>
                  </a:cubicBezTo>
                  <a:cubicBezTo>
                    <a:pt x="146" y="18"/>
                    <a:pt x="77" y="63"/>
                    <a:pt x="39" y="131"/>
                  </a:cubicBezTo>
                  <a:cubicBezTo>
                    <a:pt x="29" y="149"/>
                    <a:pt x="21" y="168"/>
                    <a:pt x="16" y="187"/>
                  </a:cubicBezTo>
                  <a:cubicBezTo>
                    <a:pt x="0" y="246"/>
                    <a:pt x="9" y="308"/>
                    <a:pt x="43" y="363"/>
                  </a:cubicBezTo>
                  <a:cubicBezTo>
                    <a:pt x="83" y="429"/>
                    <a:pt x="153" y="479"/>
                    <a:pt x="235" y="501"/>
                  </a:cubicBezTo>
                  <a:cubicBezTo>
                    <a:pt x="361" y="534"/>
                    <a:pt x="503" y="494"/>
                    <a:pt x="614" y="395"/>
                  </a:cubicBezTo>
                  <a:cubicBezTo>
                    <a:pt x="663" y="351"/>
                    <a:pt x="722" y="252"/>
                    <a:pt x="742" y="178"/>
                  </a:cubicBezTo>
                  <a:cubicBezTo>
                    <a:pt x="777" y="56"/>
                    <a:pt x="777" y="56"/>
                    <a:pt x="777" y="56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38" name="Freeform 2546"/>
            <p:cNvSpPr/>
            <p:nvPr/>
          </p:nvSpPr>
          <p:spPr bwMode="auto">
            <a:xfrm>
              <a:off x="3055704" y="3010687"/>
              <a:ext cx="2496623" cy="1713876"/>
            </a:xfrm>
            <a:custGeom>
              <a:avLst/>
              <a:gdLst>
                <a:gd name="T0" fmla="*/ 677 w 776"/>
                <a:gd name="T1" fmla="*/ 137 h 533"/>
                <a:gd name="T2" fmla="*/ 566 w 776"/>
                <a:gd name="T3" fmla="*/ 163 h 533"/>
                <a:gd name="T4" fmla="*/ 453 w 776"/>
                <a:gd name="T5" fmla="*/ 89 h 533"/>
                <a:gd name="T6" fmla="*/ 229 w 776"/>
                <a:gd name="T7" fmla="*/ 9 h 533"/>
                <a:gd name="T8" fmla="*/ 39 w 776"/>
                <a:gd name="T9" fmla="*/ 131 h 533"/>
                <a:gd name="T10" fmla="*/ 17 w 776"/>
                <a:gd name="T11" fmla="*/ 187 h 533"/>
                <a:gd name="T12" fmla="*/ 43 w 776"/>
                <a:gd name="T13" fmla="*/ 363 h 533"/>
                <a:gd name="T14" fmla="*/ 235 w 776"/>
                <a:gd name="T15" fmla="*/ 500 h 533"/>
                <a:gd name="T16" fmla="*/ 614 w 776"/>
                <a:gd name="T17" fmla="*/ 394 h 533"/>
                <a:gd name="T18" fmla="*/ 742 w 776"/>
                <a:gd name="T19" fmla="*/ 178 h 533"/>
                <a:gd name="T20" fmla="*/ 776 w 776"/>
                <a:gd name="T21" fmla="*/ 58 h 533"/>
                <a:gd name="T22" fmla="*/ 677 w 776"/>
                <a:gd name="T23" fmla="*/ 137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6" h="533">
                  <a:moveTo>
                    <a:pt x="677" y="137"/>
                  </a:moveTo>
                  <a:cubicBezTo>
                    <a:pt x="642" y="166"/>
                    <a:pt x="606" y="174"/>
                    <a:pt x="566" y="163"/>
                  </a:cubicBezTo>
                  <a:cubicBezTo>
                    <a:pt x="529" y="154"/>
                    <a:pt x="490" y="128"/>
                    <a:pt x="453" y="89"/>
                  </a:cubicBezTo>
                  <a:cubicBezTo>
                    <a:pt x="396" y="30"/>
                    <a:pt x="312" y="0"/>
                    <a:pt x="229" y="9"/>
                  </a:cubicBezTo>
                  <a:cubicBezTo>
                    <a:pt x="146" y="18"/>
                    <a:pt x="78" y="63"/>
                    <a:pt x="39" y="131"/>
                  </a:cubicBezTo>
                  <a:cubicBezTo>
                    <a:pt x="29" y="149"/>
                    <a:pt x="22" y="168"/>
                    <a:pt x="17" y="187"/>
                  </a:cubicBezTo>
                  <a:cubicBezTo>
                    <a:pt x="0" y="247"/>
                    <a:pt x="10" y="307"/>
                    <a:pt x="43" y="363"/>
                  </a:cubicBezTo>
                  <a:cubicBezTo>
                    <a:pt x="83" y="429"/>
                    <a:pt x="153" y="479"/>
                    <a:pt x="235" y="500"/>
                  </a:cubicBezTo>
                  <a:cubicBezTo>
                    <a:pt x="361" y="533"/>
                    <a:pt x="503" y="494"/>
                    <a:pt x="614" y="394"/>
                  </a:cubicBezTo>
                  <a:cubicBezTo>
                    <a:pt x="662" y="351"/>
                    <a:pt x="721" y="252"/>
                    <a:pt x="742" y="178"/>
                  </a:cubicBezTo>
                  <a:cubicBezTo>
                    <a:pt x="776" y="58"/>
                    <a:pt x="776" y="58"/>
                    <a:pt x="776" y="58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40" name="Freeform 2547"/>
            <p:cNvSpPr/>
            <p:nvPr/>
          </p:nvSpPr>
          <p:spPr bwMode="auto">
            <a:xfrm>
              <a:off x="3059788" y="3013410"/>
              <a:ext cx="2488455" cy="1711153"/>
            </a:xfrm>
            <a:custGeom>
              <a:avLst/>
              <a:gdLst>
                <a:gd name="T0" fmla="*/ 677 w 774"/>
                <a:gd name="T1" fmla="*/ 137 h 532"/>
                <a:gd name="T2" fmla="*/ 565 w 774"/>
                <a:gd name="T3" fmla="*/ 163 h 532"/>
                <a:gd name="T4" fmla="*/ 451 w 774"/>
                <a:gd name="T5" fmla="*/ 89 h 532"/>
                <a:gd name="T6" fmla="*/ 228 w 774"/>
                <a:gd name="T7" fmla="*/ 9 h 532"/>
                <a:gd name="T8" fmla="*/ 39 w 774"/>
                <a:gd name="T9" fmla="*/ 131 h 532"/>
                <a:gd name="T10" fmla="*/ 16 w 774"/>
                <a:gd name="T11" fmla="*/ 186 h 532"/>
                <a:gd name="T12" fmla="*/ 43 w 774"/>
                <a:gd name="T13" fmla="*/ 361 h 532"/>
                <a:gd name="T14" fmla="*/ 234 w 774"/>
                <a:gd name="T15" fmla="*/ 499 h 532"/>
                <a:gd name="T16" fmla="*/ 612 w 774"/>
                <a:gd name="T17" fmla="*/ 393 h 532"/>
                <a:gd name="T18" fmla="*/ 740 w 774"/>
                <a:gd name="T19" fmla="*/ 177 h 532"/>
                <a:gd name="T20" fmla="*/ 774 w 774"/>
                <a:gd name="T21" fmla="*/ 58 h 532"/>
                <a:gd name="T22" fmla="*/ 677 w 774"/>
                <a:gd name="T23" fmla="*/ 137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4" h="532">
                  <a:moveTo>
                    <a:pt x="677" y="137"/>
                  </a:moveTo>
                  <a:cubicBezTo>
                    <a:pt x="641" y="165"/>
                    <a:pt x="605" y="174"/>
                    <a:pt x="565" y="163"/>
                  </a:cubicBezTo>
                  <a:cubicBezTo>
                    <a:pt x="528" y="153"/>
                    <a:pt x="489" y="128"/>
                    <a:pt x="451" y="89"/>
                  </a:cubicBezTo>
                  <a:cubicBezTo>
                    <a:pt x="395" y="29"/>
                    <a:pt x="311" y="0"/>
                    <a:pt x="228" y="9"/>
                  </a:cubicBezTo>
                  <a:cubicBezTo>
                    <a:pt x="146" y="18"/>
                    <a:pt x="77" y="62"/>
                    <a:pt x="39" y="131"/>
                  </a:cubicBezTo>
                  <a:cubicBezTo>
                    <a:pt x="29" y="149"/>
                    <a:pt x="21" y="167"/>
                    <a:pt x="16" y="186"/>
                  </a:cubicBezTo>
                  <a:cubicBezTo>
                    <a:pt x="0" y="246"/>
                    <a:pt x="9" y="306"/>
                    <a:pt x="43" y="361"/>
                  </a:cubicBezTo>
                  <a:cubicBezTo>
                    <a:pt x="82" y="427"/>
                    <a:pt x="152" y="477"/>
                    <a:pt x="234" y="499"/>
                  </a:cubicBezTo>
                  <a:cubicBezTo>
                    <a:pt x="360" y="532"/>
                    <a:pt x="502" y="492"/>
                    <a:pt x="612" y="393"/>
                  </a:cubicBezTo>
                  <a:cubicBezTo>
                    <a:pt x="661" y="350"/>
                    <a:pt x="720" y="251"/>
                    <a:pt x="740" y="177"/>
                  </a:cubicBezTo>
                  <a:cubicBezTo>
                    <a:pt x="774" y="58"/>
                    <a:pt x="774" y="58"/>
                    <a:pt x="774" y="58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41" name="Freeform 2548"/>
            <p:cNvSpPr/>
            <p:nvPr/>
          </p:nvSpPr>
          <p:spPr bwMode="auto">
            <a:xfrm>
              <a:off x="3062511" y="3013410"/>
              <a:ext cx="2483010" cy="1707069"/>
            </a:xfrm>
            <a:custGeom>
              <a:avLst/>
              <a:gdLst>
                <a:gd name="T0" fmla="*/ 676 w 772"/>
                <a:gd name="T1" fmla="*/ 137 h 531"/>
                <a:gd name="T2" fmla="*/ 564 w 772"/>
                <a:gd name="T3" fmla="*/ 163 h 531"/>
                <a:gd name="T4" fmla="*/ 450 w 772"/>
                <a:gd name="T5" fmla="*/ 89 h 531"/>
                <a:gd name="T6" fmla="*/ 227 w 772"/>
                <a:gd name="T7" fmla="*/ 9 h 531"/>
                <a:gd name="T8" fmla="*/ 38 w 772"/>
                <a:gd name="T9" fmla="*/ 131 h 531"/>
                <a:gd name="T10" fmla="*/ 16 w 772"/>
                <a:gd name="T11" fmla="*/ 186 h 531"/>
                <a:gd name="T12" fmla="*/ 42 w 772"/>
                <a:gd name="T13" fmla="*/ 361 h 531"/>
                <a:gd name="T14" fmla="*/ 233 w 772"/>
                <a:gd name="T15" fmla="*/ 498 h 531"/>
                <a:gd name="T16" fmla="*/ 611 w 772"/>
                <a:gd name="T17" fmla="*/ 393 h 531"/>
                <a:gd name="T18" fmla="*/ 739 w 772"/>
                <a:gd name="T19" fmla="*/ 177 h 531"/>
                <a:gd name="T20" fmla="*/ 772 w 772"/>
                <a:gd name="T21" fmla="*/ 60 h 531"/>
                <a:gd name="T22" fmla="*/ 676 w 772"/>
                <a:gd name="T23" fmla="*/ 137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2" h="531">
                  <a:moveTo>
                    <a:pt x="676" y="137"/>
                  </a:moveTo>
                  <a:cubicBezTo>
                    <a:pt x="641" y="166"/>
                    <a:pt x="604" y="174"/>
                    <a:pt x="564" y="163"/>
                  </a:cubicBezTo>
                  <a:cubicBezTo>
                    <a:pt x="527" y="154"/>
                    <a:pt x="487" y="128"/>
                    <a:pt x="450" y="89"/>
                  </a:cubicBezTo>
                  <a:cubicBezTo>
                    <a:pt x="394" y="30"/>
                    <a:pt x="310" y="0"/>
                    <a:pt x="227" y="9"/>
                  </a:cubicBezTo>
                  <a:cubicBezTo>
                    <a:pt x="145" y="18"/>
                    <a:pt x="76" y="63"/>
                    <a:pt x="38" y="131"/>
                  </a:cubicBezTo>
                  <a:cubicBezTo>
                    <a:pt x="28" y="149"/>
                    <a:pt x="21" y="167"/>
                    <a:pt x="16" y="186"/>
                  </a:cubicBezTo>
                  <a:cubicBezTo>
                    <a:pt x="0" y="246"/>
                    <a:pt x="9" y="306"/>
                    <a:pt x="42" y="361"/>
                  </a:cubicBezTo>
                  <a:cubicBezTo>
                    <a:pt x="82" y="427"/>
                    <a:pt x="151" y="477"/>
                    <a:pt x="233" y="498"/>
                  </a:cubicBezTo>
                  <a:cubicBezTo>
                    <a:pt x="359" y="531"/>
                    <a:pt x="500" y="492"/>
                    <a:pt x="611" y="393"/>
                  </a:cubicBezTo>
                  <a:cubicBezTo>
                    <a:pt x="660" y="349"/>
                    <a:pt x="718" y="250"/>
                    <a:pt x="739" y="177"/>
                  </a:cubicBezTo>
                  <a:cubicBezTo>
                    <a:pt x="772" y="60"/>
                    <a:pt x="772" y="60"/>
                    <a:pt x="772" y="60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42" name="Freeform 2549"/>
            <p:cNvSpPr/>
            <p:nvPr/>
          </p:nvSpPr>
          <p:spPr bwMode="auto">
            <a:xfrm>
              <a:off x="3062511" y="3017494"/>
              <a:ext cx="2478926" cy="1700263"/>
            </a:xfrm>
            <a:custGeom>
              <a:avLst/>
              <a:gdLst>
                <a:gd name="T0" fmla="*/ 676 w 771"/>
                <a:gd name="T1" fmla="*/ 137 h 529"/>
                <a:gd name="T2" fmla="*/ 563 w 771"/>
                <a:gd name="T3" fmla="*/ 163 h 529"/>
                <a:gd name="T4" fmla="*/ 450 w 771"/>
                <a:gd name="T5" fmla="*/ 88 h 529"/>
                <a:gd name="T6" fmla="*/ 227 w 771"/>
                <a:gd name="T7" fmla="*/ 9 h 529"/>
                <a:gd name="T8" fmla="*/ 39 w 771"/>
                <a:gd name="T9" fmla="*/ 130 h 529"/>
                <a:gd name="T10" fmla="*/ 16 w 771"/>
                <a:gd name="T11" fmla="*/ 185 h 529"/>
                <a:gd name="T12" fmla="*/ 43 w 771"/>
                <a:gd name="T13" fmla="*/ 360 h 529"/>
                <a:gd name="T14" fmla="*/ 233 w 771"/>
                <a:gd name="T15" fmla="*/ 497 h 529"/>
                <a:gd name="T16" fmla="*/ 611 w 771"/>
                <a:gd name="T17" fmla="*/ 391 h 529"/>
                <a:gd name="T18" fmla="*/ 738 w 771"/>
                <a:gd name="T19" fmla="*/ 176 h 529"/>
                <a:gd name="T20" fmla="*/ 771 w 771"/>
                <a:gd name="T21" fmla="*/ 60 h 529"/>
                <a:gd name="T22" fmla="*/ 676 w 771"/>
                <a:gd name="T23" fmla="*/ 13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1" h="529">
                  <a:moveTo>
                    <a:pt x="676" y="137"/>
                  </a:moveTo>
                  <a:cubicBezTo>
                    <a:pt x="641" y="165"/>
                    <a:pt x="604" y="174"/>
                    <a:pt x="563" y="163"/>
                  </a:cubicBezTo>
                  <a:cubicBezTo>
                    <a:pt x="526" y="153"/>
                    <a:pt x="487" y="127"/>
                    <a:pt x="450" y="88"/>
                  </a:cubicBezTo>
                  <a:cubicBezTo>
                    <a:pt x="393" y="29"/>
                    <a:pt x="310" y="0"/>
                    <a:pt x="227" y="9"/>
                  </a:cubicBezTo>
                  <a:cubicBezTo>
                    <a:pt x="145" y="18"/>
                    <a:pt x="77" y="62"/>
                    <a:pt x="39" y="130"/>
                  </a:cubicBezTo>
                  <a:cubicBezTo>
                    <a:pt x="29" y="148"/>
                    <a:pt x="21" y="166"/>
                    <a:pt x="16" y="185"/>
                  </a:cubicBezTo>
                  <a:cubicBezTo>
                    <a:pt x="0" y="245"/>
                    <a:pt x="9" y="305"/>
                    <a:pt x="43" y="360"/>
                  </a:cubicBezTo>
                  <a:cubicBezTo>
                    <a:pt x="82" y="425"/>
                    <a:pt x="152" y="475"/>
                    <a:pt x="233" y="497"/>
                  </a:cubicBezTo>
                  <a:cubicBezTo>
                    <a:pt x="359" y="529"/>
                    <a:pt x="500" y="490"/>
                    <a:pt x="611" y="391"/>
                  </a:cubicBezTo>
                  <a:cubicBezTo>
                    <a:pt x="659" y="348"/>
                    <a:pt x="718" y="249"/>
                    <a:pt x="738" y="176"/>
                  </a:cubicBezTo>
                  <a:cubicBezTo>
                    <a:pt x="771" y="60"/>
                    <a:pt x="771" y="60"/>
                    <a:pt x="771" y="60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45" name="Freeform 2550"/>
            <p:cNvSpPr/>
            <p:nvPr/>
          </p:nvSpPr>
          <p:spPr bwMode="auto">
            <a:xfrm>
              <a:off x="3065233" y="3017494"/>
              <a:ext cx="2473481" cy="1700263"/>
            </a:xfrm>
            <a:custGeom>
              <a:avLst/>
              <a:gdLst>
                <a:gd name="T0" fmla="*/ 676 w 769"/>
                <a:gd name="T1" fmla="*/ 137 h 529"/>
                <a:gd name="T2" fmla="*/ 562 w 769"/>
                <a:gd name="T3" fmla="*/ 163 h 529"/>
                <a:gd name="T4" fmla="*/ 448 w 769"/>
                <a:gd name="T5" fmla="*/ 89 h 529"/>
                <a:gd name="T6" fmla="*/ 226 w 769"/>
                <a:gd name="T7" fmla="*/ 9 h 529"/>
                <a:gd name="T8" fmla="*/ 38 w 769"/>
                <a:gd name="T9" fmla="*/ 130 h 529"/>
                <a:gd name="T10" fmla="*/ 16 w 769"/>
                <a:gd name="T11" fmla="*/ 185 h 529"/>
                <a:gd name="T12" fmla="*/ 42 w 769"/>
                <a:gd name="T13" fmla="*/ 360 h 529"/>
                <a:gd name="T14" fmla="*/ 233 w 769"/>
                <a:gd name="T15" fmla="*/ 496 h 529"/>
                <a:gd name="T16" fmla="*/ 609 w 769"/>
                <a:gd name="T17" fmla="*/ 391 h 529"/>
                <a:gd name="T18" fmla="*/ 737 w 769"/>
                <a:gd name="T19" fmla="*/ 176 h 529"/>
                <a:gd name="T20" fmla="*/ 769 w 769"/>
                <a:gd name="T21" fmla="*/ 62 h 529"/>
                <a:gd name="T22" fmla="*/ 676 w 769"/>
                <a:gd name="T23" fmla="*/ 13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529">
                  <a:moveTo>
                    <a:pt x="676" y="137"/>
                  </a:moveTo>
                  <a:cubicBezTo>
                    <a:pt x="640" y="166"/>
                    <a:pt x="603" y="174"/>
                    <a:pt x="562" y="163"/>
                  </a:cubicBezTo>
                  <a:cubicBezTo>
                    <a:pt x="525" y="154"/>
                    <a:pt x="486" y="128"/>
                    <a:pt x="448" y="89"/>
                  </a:cubicBezTo>
                  <a:cubicBezTo>
                    <a:pt x="392" y="30"/>
                    <a:pt x="309" y="0"/>
                    <a:pt x="226" y="9"/>
                  </a:cubicBezTo>
                  <a:cubicBezTo>
                    <a:pt x="144" y="18"/>
                    <a:pt x="76" y="63"/>
                    <a:pt x="38" y="130"/>
                  </a:cubicBezTo>
                  <a:cubicBezTo>
                    <a:pt x="28" y="148"/>
                    <a:pt x="21" y="167"/>
                    <a:pt x="16" y="185"/>
                  </a:cubicBezTo>
                  <a:cubicBezTo>
                    <a:pt x="0" y="245"/>
                    <a:pt x="9" y="305"/>
                    <a:pt x="42" y="360"/>
                  </a:cubicBezTo>
                  <a:cubicBezTo>
                    <a:pt x="82" y="425"/>
                    <a:pt x="151" y="475"/>
                    <a:pt x="233" y="496"/>
                  </a:cubicBezTo>
                  <a:cubicBezTo>
                    <a:pt x="358" y="529"/>
                    <a:pt x="499" y="490"/>
                    <a:pt x="609" y="391"/>
                  </a:cubicBezTo>
                  <a:cubicBezTo>
                    <a:pt x="658" y="348"/>
                    <a:pt x="716" y="249"/>
                    <a:pt x="737" y="176"/>
                  </a:cubicBezTo>
                  <a:cubicBezTo>
                    <a:pt x="769" y="62"/>
                    <a:pt x="769" y="62"/>
                    <a:pt x="769" y="62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46" name="Freeform 2551"/>
            <p:cNvSpPr/>
            <p:nvPr/>
          </p:nvSpPr>
          <p:spPr bwMode="auto">
            <a:xfrm>
              <a:off x="3065233" y="3020216"/>
              <a:ext cx="2470758" cy="1694818"/>
            </a:xfrm>
            <a:custGeom>
              <a:avLst/>
              <a:gdLst>
                <a:gd name="T0" fmla="*/ 676 w 768"/>
                <a:gd name="T1" fmla="*/ 136 h 527"/>
                <a:gd name="T2" fmla="*/ 562 w 768"/>
                <a:gd name="T3" fmla="*/ 163 h 527"/>
                <a:gd name="T4" fmla="*/ 448 w 768"/>
                <a:gd name="T5" fmla="*/ 88 h 527"/>
                <a:gd name="T6" fmla="*/ 226 w 768"/>
                <a:gd name="T7" fmla="*/ 9 h 527"/>
                <a:gd name="T8" fmla="*/ 39 w 768"/>
                <a:gd name="T9" fmla="*/ 130 h 527"/>
                <a:gd name="T10" fmla="*/ 16 w 768"/>
                <a:gd name="T11" fmla="*/ 184 h 527"/>
                <a:gd name="T12" fmla="*/ 42 w 768"/>
                <a:gd name="T13" fmla="*/ 358 h 527"/>
                <a:gd name="T14" fmla="*/ 233 w 768"/>
                <a:gd name="T15" fmla="*/ 495 h 527"/>
                <a:gd name="T16" fmla="*/ 609 w 768"/>
                <a:gd name="T17" fmla="*/ 390 h 527"/>
                <a:gd name="T18" fmla="*/ 736 w 768"/>
                <a:gd name="T19" fmla="*/ 174 h 527"/>
                <a:gd name="T20" fmla="*/ 768 w 768"/>
                <a:gd name="T21" fmla="*/ 62 h 527"/>
                <a:gd name="T22" fmla="*/ 676 w 768"/>
                <a:gd name="T23" fmla="*/ 136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8" h="527">
                  <a:moveTo>
                    <a:pt x="676" y="136"/>
                  </a:moveTo>
                  <a:cubicBezTo>
                    <a:pt x="640" y="165"/>
                    <a:pt x="603" y="174"/>
                    <a:pt x="562" y="163"/>
                  </a:cubicBezTo>
                  <a:cubicBezTo>
                    <a:pt x="525" y="153"/>
                    <a:pt x="485" y="127"/>
                    <a:pt x="448" y="88"/>
                  </a:cubicBezTo>
                  <a:cubicBezTo>
                    <a:pt x="392" y="29"/>
                    <a:pt x="309" y="0"/>
                    <a:pt x="226" y="9"/>
                  </a:cubicBezTo>
                  <a:cubicBezTo>
                    <a:pt x="145" y="18"/>
                    <a:pt x="76" y="62"/>
                    <a:pt x="39" y="130"/>
                  </a:cubicBezTo>
                  <a:cubicBezTo>
                    <a:pt x="29" y="147"/>
                    <a:pt x="21" y="166"/>
                    <a:pt x="16" y="184"/>
                  </a:cubicBezTo>
                  <a:cubicBezTo>
                    <a:pt x="0" y="244"/>
                    <a:pt x="9" y="304"/>
                    <a:pt x="42" y="358"/>
                  </a:cubicBezTo>
                  <a:cubicBezTo>
                    <a:pt x="82" y="424"/>
                    <a:pt x="151" y="473"/>
                    <a:pt x="233" y="495"/>
                  </a:cubicBezTo>
                  <a:cubicBezTo>
                    <a:pt x="358" y="527"/>
                    <a:pt x="499" y="488"/>
                    <a:pt x="609" y="390"/>
                  </a:cubicBezTo>
                  <a:cubicBezTo>
                    <a:pt x="657" y="346"/>
                    <a:pt x="716" y="248"/>
                    <a:pt x="736" y="174"/>
                  </a:cubicBezTo>
                  <a:cubicBezTo>
                    <a:pt x="768" y="62"/>
                    <a:pt x="768" y="62"/>
                    <a:pt x="768" y="62"/>
                  </a:cubicBezTo>
                  <a:lnTo>
                    <a:pt x="676" y="136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47" name="Freeform 2552"/>
            <p:cNvSpPr/>
            <p:nvPr/>
          </p:nvSpPr>
          <p:spPr bwMode="auto">
            <a:xfrm>
              <a:off x="3069317" y="3020216"/>
              <a:ext cx="2462591" cy="1694818"/>
            </a:xfrm>
            <a:custGeom>
              <a:avLst/>
              <a:gdLst>
                <a:gd name="T0" fmla="*/ 675 w 766"/>
                <a:gd name="T1" fmla="*/ 137 h 527"/>
                <a:gd name="T2" fmla="*/ 561 w 766"/>
                <a:gd name="T3" fmla="*/ 163 h 527"/>
                <a:gd name="T4" fmla="*/ 447 w 766"/>
                <a:gd name="T5" fmla="*/ 88 h 527"/>
                <a:gd name="T6" fmla="*/ 225 w 766"/>
                <a:gd name="T7" fmla="*/ 9 h 527"/>
                <a:gd name="T8" fmla="*/ 38 w 766"/>
                <a:gd name="T9" fmla="*/ 130 h 527"/>
                <a:gd name="T10" fmla="*/ 16 w 766"/>
                <a:gd name="T11" fmla="*/ 185 h 527"/>
                <a:gd name="T12" fmla="*/ 42 w 766"/>
                <a:gd name="T13" fmla="*/ 358 h 527"/>
                <a:gd name="T14" fmla="*/ 232 w 766"/>
                <a:gd name="T15" fmla="*/ 494 h 527"/>
                <a:gd name="T16" fmla="*/ 608 w 766"/>
                <a:gd name="T17" fmla="*/ 389 h 527"/>
                <a:gd name="T18" fmla="*/ 735 w 766"/>
                <a:gd name="T19" fmla="*/ 174 h 527"/>
                <a:gd name="T20" fmla="*/ 766 w 766"/>
                <a:gd name="T21" fmla="*/ 64 h 527"/>
                <a:gd name="T22" fmla="*/ 675 w 766"/>
                <a:gd name="T23" fmla="*/ 13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6" h="527">
                  <a:moveTo>
                    <a:pt x="675" y="137"/>
                  </a:moveTo>
                  <a:cubicBezTo>
                    <a:pt x="639" y="166"/>
                    <a:pt x="602" y="174"/>
                    <a:pt x="561" y="163"/>
                  </a:cubicBezTo>
                  <a:cubicBezTo>
                    <a:pt x="524" y="154"/>
                    <a:pt x="484" y="128"/>
                    <a:pt x="447" y="88"/>
                  </a:cubicBezTo>
                  <a:cubicBezTo>
                    <a:pt x="390" y="30"/>
                    <a:pt x="308" y="0"/>
                    <a:pt x="225" y="9"/>
                  </a:cubicBezTo>
                  <a:cubicBezTo>
                    <a:pt x="144" y="18"/>
                    <a:pt x="76" y="62"/>
                    <a:pt x="38" y="130"/>
                  </a:cubicBezTo>
                  <a:cubicBezTo>
                    <a:pt x="28" y="148"/>
                    <a:pt x="21" y="166"/>
                    <a:pt x="16" y="185"/>
                  </a:cubicBezTo>
                  <a:cubicBezTo>
                    <a:pt x="0" y="244"/>
                    <a:pt x="9" y="304"/>
                    <a:pt x="42" y="358"/>
                  </a:cubicBezTo>
                  <a:cubicBezTo>
                    <a:pt x="81" y="423"/>
                    <a:pt x="151" y="473"/>
                    <a:pt x="232" y="494"/>
                  </a:cubicBezTo>
                  <a:cubicBezTo>
                    <a:pt x="357" y="527"/>
                    <a:pt x="497" y="488"/>
                    <a:pt x="608" y="389"/>
                  </a:cubicBezTo>
                  <a:cubicBezTo>
                    <a:pt x="656" y="346"/>
                    <a:pt x="714" y="248"/>
                    <a:pt x="735" y="174"/>
                  </a:cubicBezTo>
                  <a:cubicBezTo>
                    <a:pt x="766" y="64"/>
                    <a:pt x="766" y="64"/>
                    <a:pt x="766" y="64"/>
                  </a:cubicBezTo>
                  <a:lnTo>
                    <a:pt x="675" y="137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48" name="Freeform 2553"/>
            <p:cNvSpPr/>
            <p:nvPr/>
          </p:nvSpPr>
          <p:spPr bwMode="auto">
            <a:xfrm>
              <a:off x="3069317" y="3022939"/>
              <a:ext cx="2459868" cy="1688011"/>
            </a:xfrm>
            <a:custGeom>
              <a:avLst/>
              <a:gdLst>
                <a:gd name="T0" fmla="*/ 676 w 765"/>
                <a:gd name="T1" fmla="*/ 136 h 525"/>
                <a:gd name="T2" fmla="*/ 561 w 765"/>
                <a:gd name="T3" fmla="*/ 163 h 525"/>
                <a:gd name="T4" fmla="*/ 446 w 765"/>
                <a:gd name="T5" fmla="*/ 88 h 525"/>
                <a:gd name="T6" fmla="*/ 225 w 765"/>
                <a:gd name="T7" fmla="*/ 9 h 525"/>
                <a:gd name="T8" fmla="*/ 39 w 765"/>
                <a:gd name="T9" fmla="*/ 129 h 525"/>
                <a:gd name="T10" fmla="*/ 16 w 765"/>
                <a:gd name="T11" fmla="*/ 184 h 525"/>
                <a:gd name="T12" fmla="*/ 42 w 765"/>
                <a:gd name="T13" fmla="*/ 357 h 525"/>
                <a:gd name="T14" fmla="*/ 232 w 765"/>
                <a:gd name="T15" fmla="*/ 493 h 525"/>
                <a:gd name="T16" fmla="*/ 607 w 765"/>
                <a:gd name="T17" fmla="*/ 388 h 525"/>
                <a:gd name="T18" fmla="*/ 734 w 765"/>
                <a:gd name="T19" fmla="*/ 173 h 525"/>
                <a:gd name="T20" fmla="*/ 765 w 765"/>
                <a:gd name="T21" fmla="*/ 64 h 525"/>
                <a:gd name="T22" fmla="*/ 676 w 765"/>
                <a:gd name="T23" fmla="*/ 136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5" h="525">
                  <a:moveTo>
                    <a:pt x="676" y="136"/>
                  </a:moveTo>
                  <a:cubicBezTo>
                    <a:pt x="640" y="165"/>
                    <a:pt x="602" y="174"/>
                    <a:pt x="561" y="163"/>
                  </a:cubicBezTo>
                  <a:cubicBezTo>
                    <a:pt x="523" y="153"/>
                    <a:pt x="484" y="127"/>
                    <a:pt x="446" y="88"/>
                  </a:cubicBezTo>
                  <a:cubicBezTo>
                    <a:pt x="390" y="29"/>
                    <a:pt x="308" y="0"/>
                    <a:pt x="225" y="9"/>
                  </a:cubicBezTo>
                  <a:cubicBezTo>
                    <a:pt x="144" y="18"/>
                    <a:pt x="76" y="62"/>
                    <a:pt x="39" y="129"/>
                  </a:cubicBezTo>
                  <a:cubicBezTo>
                    <a:pt x="29" y="147"/>
                    <a:pt x="21" y="165"/>
                    <a:pt x="16" y="184"/>
                  </a:cubicBezTo>
                  <a:cubicBezTo>
                    <a:pt x="0" y="243"/>
                    <a:pt x="9" y="302"/>
                    <a:pt x="42" y="357"/>
                  </a:cubicBezTo>
                  <a:cubicBezTo>
                    <a:pt x="82" y="422"/>
                    <a:pt x="151" y="471"/>
                    <a:pt x="232" y="493"/>
                  </a:cubicBezTo>
                  <a:cubicBezTo>
                    <a:pt x="357" y="525"/>
                    <a:pt x="497" y="486"/>
                    <a:pt x="607" y="388"/>
                  </a:cubicBezTo>
                  <a:cubicBezTo>
                    <a:pt x="655" y="345"/>
                    <a:pt x="714" y="246"/>
                    <a:pt x="734" y="173"/>
                  </a:cubicBezTo>
                  <a:cubicBezTo>
                    <a:pt x="765" y="64"/>
                    <a:pt x="765" y="64"/>
                    <a:pt x="765" y="64"/>
                  </a:cubicBezTo>
                  <a:lnTo>
                    <a:pt x="676" y="13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49" name="Freeform 2554"/>
            <p:cNvSpPr/>
            <p:nvPr/>
          </p:nvSpPr>
          <p:spPr bwMode="auto">
            <a:xfrm>
              <a:off x="3072040" y="3022939"/>
              <a:ext cx="2454423" cy="1688011"/>
            </a:xfrm>
            <a:custGeom>
              <a:avLst/>
              <a:gdLst>
                <a:gd name="T0" fmla="*/ 675 w 763"/>
                <a:gd name="T1" fmla="*/ 137 h 525"/>
                <a:gd name="T2" fmla="*/ 560 w 763"/>
                <a:gd name="T3" fmla="*/ 163 h 525"/>
                <a:gd name="T4" fmla="*/ 445 w 763"/>
                <a:gd name="T5" fmla="*/ 88 h 525"/>
                <a:gd name="T6" fmla="*/ 224 w 763"/>
                <a:gd name="T7" fmla="*/ 9 h 525"/>
                <a:gd name="T8" fmla="*/ 38 w 763"/>
                <a:gd name="T9" fmla="*/ 129 h 525"/>
                <a:gd name="T10" fmla="*/ 16 w 763"/>
                <a:gd name="T11" fmla="*/ 184 h 525"/>
                <a:gd name="T12" fmla="*/ 42 w 763"/>
                <a:gd name="T13" fmla="*/ 357 h 525"/>
                <a:gd name="T14" fmla="*/ 231 w 763"/>
                <a:gd name="T15" fmla="*/ 492 h 525"/>
                <a:gd name="T16" fmla="*/ 606 w 763"/>
                <a:gd name="T17" fmla="*/ 387 h 525"/>
                <a:gd name="T18" fmla="*/ 733 w 763"/>
                <a:gd name="T19" fmla="*/ 173 h 525"/>
                <a:gd name="T20" fmla="*/ 763 w 763"/>
                <a:gd name="T21" fmla="*/ 66 h 525"/>
                <a:gd name="T22" fmla="*/ 675 w 763"/>
                <a:gd name="T23" fmla="*/ 13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3" h="525">
                  <a:moveTo>
                    <a:pt x="675" y="137"/>
                  </a:moveTo>
                  <a:cubicBezTo>
                    <a:pt x="639" y="166"/>
                    <a:pt x="601" y="174"/>
                    <a:pt x="560" y="163"/>
                  </a:cubicBezTo>
                  <a:cubicBezTo>
                    <a:pt x="522" y="154"/>
                    <a:pt x="482" y="127"/>
                    <a:pt x="445" y="88"/>
                  </a:cubicBezTo>
                  <a:cubicBezTo>
                    <a:pt x="389" y="30"/>
                    <a:pt x="306" y="0"/>
                    <a:pt x="224" y="9"/>
                  </a:cubicBezTo>
                  <a:cubicBezTo>
                    <a:pt x="143" y="18"/>
                    <a:pt x="76" y="62"/>
                    <a:pt x="38" y="129"/>
                  </a:cubicBezTo>
                  <a:cubicBezTo>
                    <a:pt x="28" y="147"/>
                    <a:pt x="21" y="165"/>
                    <a:pt x="16" y="184"/>
                  </a:cubicBezTo>
                  <a:cubicBezTo>
                    <a:pt x="0" y="243"/>
                    <a:pt x="9" y="302"/>
                    <a:pt x="42" y="357"/>
                  </a:cubicBezTo>
                  <a:cubicBezTo>
                    <a:pt x="81" y="422"/>
                    <a:pt x="150" y="471"/>
                    <a:pt x="231" y="492"/>
                  </a:cubicBezTo>
                  <a:cubicBezTo>
                    <a:pt x="356" y="525"/>
                    <a:pt x="496" y="486"/>
                    <a:pt x="606" y="387"/>
                  </a:cubicBezTo>
                  <a:cubicBezTo>
                    <a:pt x="654" y="344"/>
                    <a:pt x="712" y="246"/>
                    <a:pt x="733" y="173"/>
                  </a:cubicBezTo>
                  <a:cubicBezTo>
                    <a:pt x="763" y="66"/>
                    <a:pt x="763" y="66"/>
                    <a:pt x="763" y="66"/>
                  </a:cubicBezTo>
                  <a:lnTo>
                    <a:pt x="675" y="137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0" name="Freeform 2555"/>
            <p:cNvSpPr/>
            <p:nvPr/>
          </p:nvSpPr>
          <p:spPr bwMode="auto">
            <a:xfrm>
              <a:off x="3072040" y="3027023"/>
              <a:ext cx="2450339" cy="1681205"/>
            </a:xfrm>
            <a:custGeom>
              <a:avLst/>
              <a:gdLst>
                <a:gd name="T0" fmla="*/ 675 w 762"/>
                <a:gd name="T1" fmla="*/ 136 h 523"/>
                <a:gd name="T2" fmla="*/ 560 w 762"/>
                <a:gd name="T3" fmla="*/ 163 h 523"/>
                <a:gd name="T4" fmla="*/ 444 w 762"/>
                <a:gd name="T5" fmla="*/ 87 h 523"/>
                <a:gd name="T6" fmla="*/ 224 w 762"/>
                <a:gd name="T7" fmla="*/ 9 h 523"/>
                <a:gd name="T8" fmla="*/ 39 w 762"/>
                <a:gd name="T9" fmla="*/ 129 h 523"/>
                <a:gd name="T10" fmla="*/ 16 w 762"/>
                <a:gd name="T11" fmla="*/ 183 h 523"/>
                <a:gd name="T12" fmla="*/ 42 w 762"/>
                <a:gd name="T13" fmla="*/ 355 h 523"/>
                <a:gd name="T14" fmla="*/ 231 w 762"/>
                <a:gd name="T15" fmla="*/ 491 h 523"/>
                <a:gd name="T16" fmla="*/ 606 w 762"/>
                <a:gd name="T17" fmla="*/ 386 h 523"/>
                <a:gd name="T18" fmla="*/ 732 w 762"/>
                <a:gd name="T19" fmla="*/ 172 h 523"/>
                <a:gd name="T20" fmla="*/ 762 w 762"/>
                <a:gd name="T21" fmla="*/ 66 h 523"/>
                <a:gd name="T22" fmla="*/ 675 w 762"/>
                <a:gd name="T23" fmla="*/ 13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2" h="523">
                  <a:moveTo>
                    <a:pt x="675" y="136"/>
                  </a:moveTo>
                  <a:cubicBezTo>
                    <a:pt x="639" y="165"/>
                    <a:pt x="601" y="174"/>
                    <a:pt x="560" y="163"/>
                  </a:cubicBezTo>
                  <a:cubicBezTo>
                    <a:pt x="522" y="153"/>
                    <a:pt x="482" y="127"/>
                    <a:pt x="444" y="87"/>
                  </a:cubicBezTo>
                  <a:cubicBezTo>
                    <a:pt x="389" y="29"/>
                    <a:pt x="306" y="0"/>
                    <a:pt x="224" y="9"/>
                  </a:cubicBezTo>
                  <a:cubicBezTo>
                    <a:pt x="144" y="18"/>
                    <a:pt x="76" y="61"/>
                    <a:pt x="39" y="129"/>
                  </a:cubicBezTo>
                  <a:cubicBezTo>
                    <a:pt x="29" y="146"/>
                    <a:pt x="21" y="165"/>
                    <a:pt x="16" y="183"/>
                  </a:cubicBezTo>
                  <a:cubicBezTo>
                    <a:pt x="0" y="242"/>
                    <a:pt x="9" y="301"/>
                    <a:pt x="42" y="355"/>
                  </a:cubicBezTo>
                  <a:cubicBezTo>
                    <a:pt x="81" y="420"/>
                    <a:pt x="150" y="469"/>
                    <a:pt x="231" y="491"/>
                  </a:cubicBezTo>
                  <a:cubicBezTo>
                    <a:pt x="356" y="523"/>
                    <a:pt x="496" y="484"/>
                    <a:pt x="606" y="386"/>
                  </a:cubicBezTo>
                  <a:cubicBezTo>
                    <a:pt x="654" y="343"/>
                    <a:pt x="712" y="245"/>
                    <a:pt x="732" y="172"/>
                  </a:cubicBezTo>
                  <a:cubicBezTo>
                    <a:pt x="762" y="66"/>
                    <a:pt x="762" y="66"/>
                    <a:pt x="762" y="66"/>
                  </a:cubicBezTo>
                  <a:lnTo>
                    <a:pt x="675" y="13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1" name="Freeform 2556"/>
            <p:cNvSpPr/>
            <p:nvPr/>
          </p:nvSpPr>
          <p:spPr bwMode="auto">
            <a:xfrm>
              <a:off x="3074762" y="3027023"/>
              <a:ext cx="2444894" cy="1681205"/>
            </a:xfrm>
            <a:custGeom>
              <a:avLst/>
              <a:gdLst>
                <a:gd name="T0" fmla="*/ 675 w 760"/>
                <a:gd name="T1" fmla="*/ 136 h 523"/>
                <a:gd name="T2" fmla="*/ 558 w 760"/>
                <a:gd name="T3" fmla="*/ 163 h 523"/>
                <a:gd name="T4" fmla="*/ 443 w 760"/>
                <a:gd name="T5" fmla="*/ 88 h 523"/>
                <a:gd name="T6" fmla="*/ 223 w 760"/>
                <a:gd name="T7" fmla="*/ 9 h 523"/>
                <a:gd name="T8" fmla="*/ 38 w 760"/>
                <a:gd name="T9" fmla="*/ 129 h 523"/>
                <a:gd name="T10" fmla="*/ 16 w 760"/>
                <a:gd name="T11" fmla="*/ 183 h 523"/>
                <a:gd name="T12" fmla="*/ 42 w 760"/>
                <a:gd name="T13" fmla="*/ 355 h 523"/>
                <a:gd name="T14" fmla="*/ 230 w 760"/>
                <a:gd name="T15" fmla="*/ 490 h 523"/>
                <a:gd name="T16" fmla="*/ 604 w 760"/>
                <a:gd name="T17" fmla="*/ 386 h 523"/>
                <a:gd name="T18" fmla="*/ 731 w 760"/>
                <a:gd name="T19" fmla="*/ 172 h 523"/>
                <a:gd name="T20" fmla="*/ 760 w 760"/>
                <a:gd name="T21" fmla="*/ 68 h 523"/>
                <a:gd name="T22" fmla="*/ 675 w 760"/>
                <a:gd name="T23" fmla="*/ 13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0" h="523">
                  <a:moveTo>
                    <a:pt x="675" y="136"/>
                  </a:moveTo>
                  <a:cubicBezTo>
                    <a:pt x="638" y="166"/>
                    <a:pt x="600" y="175"/>
                    <a:pt x="558" y="163"/>
                  </a:cubicBezTo>
                  <a:cubicBezTo>
                    <a:pt x="521" y="153"/>
                    <a:pt x="481" y="127"/>
                    <a:pt x="443" y="88"/>
                  </a:cubicBezTo>
                  <a:cubicBezTo>
                    <a:pt x="387" y="30"/>
                    <a:pt x="305" y="0"/>
                    <a:pt x="223" y="9"/>
                  </a:cubicBezTo>
                  <a:cubicBezTo>
                    <a:pt x="143" y="18"/>
                    <a:pt x="75" y="62"/>
                    <a:pt x="38" y="129"/>
                  </a:cubicBezTo>
                  <a:cubicBezTo>
                    <a:pt x="28" y="147"/>
                    <a:pt x="21" y="165"/>
                    <a:pt x="16" y="183"/>
                  </a:cubicBezTo>
                  <a:cubicBezTo>
                    <a:pt x="0" y="242"/>
                    <a:pt x="9" y="301"/>
                    <a:pt x="42" y="355"/>
                  </a:cubicBezTo>
                  <a:cubicBezTo>
                    <a:pt x="81" y="420"/>
                    <a:pt x="150" y="469"/>
                    <a:pt x="230" y="490"/>
                  </a:cubicBezTo>
                  <a:cubicBezTo>
                    <a:pt x="355" y="523"/>
                    <a:pt x="495" y="484"/>
                    <a:pt x="604" y="386"/>
                  </a:cubicBezTo>
                  <a:cubicBezTo>
                    <a:pt x="652" y="343"/>
                    <a:pt x="710" y="245"/>
                    <a:pt x="731" y="172"/>
                  </a:cubicBezTo>
                  <a:cubicBezTo>
                    <a:pt x="760" y="68"/>
                    <a:pt x="760" y="68"/>
                    <a:pt x="760" y="68"/>
                  </a:cubicBezTo>
                  <a:lnTo>
                    <a:pt x="675" y="13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2" name="Freeform 2557"/>
            <p:cNvSpPr/>
            <p:nvPr/>
          </p:nvSpPr>
          <p:spPr bwMode="auto">
            <a:xfrm>
              <a:off x="3078846" y="3029745"/>
              <a:ext cx="2438087" cy="1674398"/>
            </a:xfrm>
            <a:custGeom>
              <a:avLst/>
              <a:gdLst>
                <a:gd name="T0" fmla="*/ 674 w 758"/>
                <a:gd name="T1" fmla="*/ 136 h 521"/>
                <a:gd name="T2" fmla="*/ 557 w 758"/>
                <a:gd name="T3" fmla="*/ 163 h 521"/>
                <a:gd name="T4" fmla="*/ 442 w 758"/>
                <a:gd name="T5" fmla="*/ 87 h 521"/>
                <a:gd name="T6" fmla="*/ 222 w 758"/>
                <a:gd name="T7" fmla="*/ 9 h 521"/>
                <a:gd name="T8" fmla="*/ 38 w 758"/>
                <a:gd name="T9" fmla="*/ 128 h 521"/>
                <a:gd name="T10" fmla="*/ 15 w 758"/>
                <a:gd name="T11" fmla="*/ 182 h 521"/>
                <a:gd name="T12" fmla="*/ 41 w 758"/>
                <a:gd name="T13" fmla="*/ 354 h 521"/>
                <a:gd name="T14" fmla="*/ 230 w 758"/>
                <a:gd name="T15" fmla="*/ 489 h 521"/>
                <a:gd name="T16" fmla="*/ 603 w 758"/>
                <a:gd name="T17" fmla="*/ 384 h 521"/>
                <a:gd name="T18" fmla="*/ 729 w 758"/>
                <a:gd name="T19" fmla="*/ 171 h 521"/>
                <a:gd name="T20" fmla="*/ 758 w 758"/>
                <a:gd name="T21" fmla="*/ 68 h 521"/>
                <a:gd name="T22" fmla="*/ 674 w 758"/>
                <a:gd name="T23" fmla="*/ 136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521">
                  <a:moveTo>
                    <a:pt x="674" y="136"/>
                  </a:moveTo>
                  <a:cubicBezTo>
                    <a:pt x="638" y="165"/>
                    <a:pt x="599" y="174"/>
                    <a:pt x="557" y="163"/>
                  </a:cubicBezTo>
                  <a:cubicBezTo>
                    <a:pt x="520" y="153"/>
                    <a:pt x="480" y="127"/>
                    <a:pt x="442" y="87"/>
                  </a:cubicBezTo>
                  <a:cubicBezTo>
                    <a:pt x="386" y="29"/>
                    <a:pt x="304" y="0"/>
                    <a:pt x="222" y="9"/>
                  </a:cubicBezTo>
                  <a:cubicBezTo>
                    <a:pt x="142" y="18"/>
                    <a:pt x="75" y="61"/>
                    <a:pt x="38" y="128"/>
                  </a:cubicBezTo>
                  <a:cubicBezTo>
                    <a:pt x="28" y="146"/>
                    <a:pt x="20" y="164"/>
                    <a:pt x="15" y="182"/>
                  </a:cubicBezTo>
                  <a:cubicBezTo>
                    <a:pt x="0" y="241"/>
                    <a:pt x="8" y="300"/>
                    <a:pt x="41" y="354"/>
                  </a:cubicBezTo>
                  <a:cubicBezTo>
                    <a:pt x="80" y="418"/>
                    <a:pt x="149" y="468"/>
                    <a:pt x="230" y="489"/>
                  </a:cubicBezTo>
                  <a:cubicBezTo>
                    <a:pt x="354" y="521"/>
                    <a:pt x="493" y="482"/>
                    <a:pt x="603" y="384"/>
                  </a:cubicBezTo>
                  <a:cubicBezTo>
                    <a:pt x="651" y="341"/>
                    <a:pt x="709" y="243"/>
                    <a:pt x="729" y="171"/>
                  </a:cubicBezTo>
                  <a:cubicBezTo>
                    <a:pt x="758" y="68"/>
                    <a:pt x="758" y="68"/>
                    <a:pt x="758" y="68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3" name="Freeform 2558"/>
            <p:cNvSpPr/>
            <p:nvPr/>
          </p:nvSpPr>
          <p:spPr bwMode="auto">
            <a:xfrm>
              <a:off x="3078846" y="3029745"/>
              <a:ext cx="2434003" cy="1674398"/>
            </a:xfrm>
            <a:custGeom>
              <a:avLst/>
              <a:gdLst>
                <a:gd name="T0" fmla="*/ 674 w 757"/>
                <a:gd name="T1" fmla="*/ 136 h 521"/>
                <a:gd name="T2" fmla="*/ 557 w 757"/>
                <a:gd name="T3" fmla="*/ 163 h 521"/>
                <a:gd name="T4" fmla="*/ 441 w 757"/>
                <a:gd name="T5" fmla="*/ 87 h 521"/>
                <a:gd name="T6" fmla="*/ 222 w 757"/>
                <a:gd name="T7" fmla="*/ 9 h 521"/>
                <a:gd name="T8" fmla="*/ 38 w 757"/>
                <a:gd name="T9" fmla="*/ 128 h 521"/>
                <a:gd name="T10" fmla="*/ 16 w 757"/>
                <a:gd name="T11" fmla="*/ 182 h 521"/>
                <a:gd name="T12" fmla="*/ 42 w 757"/>
                <a:gd name="T13" fmla="*/ 354 h 521"/>
                <a:gd name="T14" fmla="*/ 230 w 757"/>
                <a:gd name="T15" fmla="*/ 488 h 521"/>
                <a:gd name="T16" fmla="*/ 602 w 757"/>
                <a:gd name="T17" fmla="*/ 384 h 521"/>
                <a:gd name="T18" fmla="*/ 729 w 757"/>
                <a:gd name="T19" fmla="*/ 170 h 521"/>
                <a:gd name="T20" fmla="*/ 757 w 757"/>
                <a:gd name="T21" fmla="*/ 69 h 521"/>
                <a:gd name="T22" fmla="*/ 674 w 757"/>
                <a:gd name="T23" fmla="*/ 136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521">
                  <a:moveTo>
                    <a:pt x="674" y="136"/>
                  </a:moveTo>
                  <a:cubicBezTo>
                    <a:pt x="638" y="166"/>
                    <a:pt x="599" y="175"/>
                    <a:pt x="557" y="163"/>
                  </a:cubicBezTo>
                  <a:cubicBezTo>
                    <a:pt x="519" y="153"/>
                    <a:pt x="479" y="127"/>
                    <a:pt x="441" y="87"/>
                  </a:cubicBezTo>
                  <a:cubicBezTo>
                    <a:pt x="386" y="30"/>
                    <a:pt x="304" y="0"/>
                    <a:pt x="222" y="9"/>
                  </a:cubicBezTo>
                  <a:cubicBezTo>
                    <a:pt x="142" y="18"/>
                    <a:pt x="75" y="62"/>
                    <a:pt x="38" y="128"/>
                  </a:cubicBezTo>
                  <a:cubicBezTo>
                    <a:pt x="28" y="146"/>
                    <a:pt x="21" y="164"/>
                    <a:pt x="16" y="182"/>
                  </a:cubicBezTo>
                  <a:cubicBezTo>
                    <a:pt x="0" y="241"/>
                    <a:pt x="9" y="300"/>
                    <a:pt x="42" y="354"/>
                  </a:cubicBezTo>
                  <a:cubicBezTo>
                    <a:pt x="81" y="418"/>
                    <a:pt x="149" y="467"/>
                    <a:pt x="230" y="488"/>
                  </a:cubicBezTo>
                  <a:cubicBezTo>
                    <a:pt x="354" y="521"/>
                    <a:pt x="493" y="482"/>
                    <a:pt x="602" y="384"/>
                  </a:cubicBezTo>
                  <a:cubicBezTo>
                    <a:pt x="650" y="341"/>
                    <a:pt x="708" y="243"/>
                    <a:pt x="729" y="170"/>
                  </a:cubicBezTo>
                  <a:cubicBezTo>
                    <a:pt x="757" y="69"/>
                    <a:pt x="757" y="69"/>
                    <a:pt x="757" y="69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4" name="Freeform 2559"/>
            <p:cNvSpPr/>
            <p:nvPr/>
          </p:nvSpPr>
          <p:spPr bwMode="auto">
            <a:xfrm>
              <a:off x="3081569" y="3032468"/>
              <a:ext cx="2428558" cy="1668953"/>
            </a:xfrm>
            <a:custGeom>
              <a:avLst/>
              <a:gdLst>
                <a:gd name="T0" fmla="*/ 674 w 755"/>
                <a:gd name="T1" fmla="*/ 136 h 519"/>
                <a:gd name="T2" fmla="*/ 556 w 755"/>
                <a:gd name="T3" fmla="*/ 163 h 519"/>
                <a:gd name="T4" fmla="*/ 440 w 755"/>
                <a:gd name="T5" fmla="*/ 87 h 519"/>
                <a:gd name="T6" fmla="*/ 222 w 755"/>
                <a:gd name="T7" fmla="*/ 9 h 519"/>
                <a:gd name="T8" fmla="*/ 38 w 755"/>
                <a:gd name="T9" fmla="*/ 128 h 519"/>
                <a:gd name="T10" fmla="*/ 15 w 755"/>
                <a:gd name="T11" fmla="*/ 181 h 519"/>
                <a:gd name="T12" fmla="*/ 41 w 755"/>
                <a:gd name="T13" fmla="*/ 352 h 519"/>
                <a:gd name="T14" fmla="*/ 229 w 755"/>
                <a:gd name="T15" fmla="*/ 487 h 519"/>
                <a:gd name="T16" fmla="*/ 601 w 755"/>
                <a:gd name="T17" fmla="*/ 383 h 519"/>
                <a:gd name="T18" fmla="*/ 727 w 755"/>
                <a:gd name="T19" fmla="*/ 169 h 519"/>
                <a:gd name="T20" fmla="*/ 755 w 755"/>
                <a:gd name="T21" fmla="*/ 70 h 519"/>
                <a:gd name="T22" fmla="*/ 674 w 755"/>
                <a:gd name="T23" fmla="*/ 136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5" h="519">
                  <a:moveTo>
                    <a:pt x="674" y="136"/>
                  </a:moveTo>
                  <a:cubicBezTo>
                    <a:pt x="637" y="165"/>
                    <a:pt x="598" y="174"/>
                    <a:pt x="556" y="163"/>
                  </a:cubicBezTo>
                  <a:cubicBezTo>
                    <a:pt x="518" y="153"/>
                    <a:pt x="478" y="127"/>
                    <a:pt x="440" y="87"/>
                  </a:cubicBezTo>
                  <a:cubicBezTo>
                    <a:pt x="385" y="29"/>
                    <a:pt x="303" y="0"/>
                    <a:pt x="222" y="9"/>
                  </a:cubicBezTo>
                  <a:cubicBezTo>
                    <a:pt x="142" y="18"/>
                    <a:pt x="75" y="61"/>
                    <a:pt x="38" y="128"/>
                  </a:cubicBezTo>
                  <a:cubicBezTo>
                    <a:pt x="28" y="145"/>
                    <a:pt x="20" y="163"/>
                    <a:pt x="15" y="181"/>
                  </a:cubicBezTo>
                  <a:cubicBezTo>
                    <a:pt x="0" y="240"/>
                    <a:pt x="9" y="299"/>
                    <a:pt x="41" y="352"/>
                  </a:cubicBezTo>
                  <a:cubicBezTo>
                    <a:pt x="80" y="417"/>
                    <a:pt x="148" y="466"/>
                    <a:pt x="229" y="487"/>
                  </a:cubicBezTo>
                  <a:cubicBezTo>
                    <a:pt x="353" y="519"/>
                    <a:pt x="492" y="480"/>
                    <a:pt x="601" y="383"/>
                  </a:cubicBezTo>
                  <a:cubicBezTo>
                    <a:pt x="649" y="340"/>
                    <a:pt x="707" y="242"/>
                    <a:pt x="727" y="169"/>
                  </a:cubicBezTo>
                  <a:cubicBezTo>
                    <a:pt x="755" y="70"/>
                    <a:pt x="755" y="70"/>
                    <a:pt x="755" y="70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5" name="Freeform 2560"/>
            <p:cNvSpPr/>
            <p:nvPr/>
          </p:nvSpPr>
          <p:spPr bwMode="auto">
            <a:xfrm>
              <a:off x="3110156" y="2869112"/>
              <a:ext cx="2470758" cy="1775134"/>
            </a:xfrm>
            <a:custGeom>
              <a:avLst/>
              <a:gdLst>
                <a:gd name="T0" fmla="*/ 681 w 768"/>
                <a:gd name="T1" fmla="*/ 161 h 552"/>
                <a:gd name="T2" fmla="*/ 561 w 768"/>
                <a:gd name="T3" fmla="*/ 184 h 552"/>
                <a:gd name="T4" fmla="*/ 452 w 768"/>
                <a:gd name="T5" fmla="*/ 98 h 552"/>
                <a:gd name="T6" fmla="*/ 241 w 768"/>
                <a:gd name="T7" fmla="*/ 6 h 552"/>
                <a:gd name="T8" fmla="*/ 65 w 768"/>
                <a:gd name="T9" fmla="*/ 134 h 552"/>
                <a:gd name="T10" fmla="*/ 21 w 768"/>
                <a:gd name="T11" fmla="*/ 179 h 552"/>
                <a:gd name="T12" fmla="*/ 31 w 768"/>
                <a:gd name="T13" fmla="*/ 361 h 552"/>
                <a:gd name="T14" fmla="*/ 206 w 768"/>
                <a:gd name="T15" fmla="*/ 511 h 552"/>
                <a:gd name="T16" fmla="*/ 587 w 768"/>
                <a:gd name="T17" fmla="*/ 419 h 552"/>
                <a:gd name="T18" fmla="*/ 731 w 768"/>
                <a:gd name="T19" fmla="*/ 199 h 552"/>
                <a:gd name="T20" fmla="*/ 768 w 768"/>
                <a:gd name="T21" fmla="*/ 95 h 552"/>
                <a:gd name="T22" fmla="*/ 681 w 768"/>
                <a:gd name="T23" fmla="*/ 16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8" h="552">
                  <a:moveTo>
                    <a:pt x="681" y="161"/>
                  </a:moveTo>
                  <a:cubicBezTo>
                    <a:pt x="641" y="191"/>
                    <a:pt x="602" y="198"/>
                    <a:pt x="561" y="184"/>
                  </a:cubicBezTo>
                  <a:cubicBezTo>
                    <a:pt x="524" y="172"/>
                    <a:pt x="486" y="142"/>
                    <a:pt x="452" y="98"/>
                  </a:cubicBezTo>
                  <a:cubicBezTo>
                    <a:pt x="402" y="35"/>
                    <a:pt x="323" y="0"/>
                    <a:pt x="241" y="6"/>
                  </a:cubicBezTo>
                  <a:cubicBezTo>
                    <a:pt x="161" y="12"/>
                    <a:pt x="107" y="65"/>
                    <a:pt x="65" y="134"/>
                  </a:cubicBezTo>
                  <a:cubicBezTo>
                    <a:pt x="53" y="152"/>
                    <a:pt x="27" y="160"/>
                    <a:pt x="21" y="179"/>
                  </a:cubicBezTo>
                  <a:cubicBezTo>
                    <a:pt x="0" y="240"/>
                    <a:pt x="4" y="302"/>
                    <a:pt x="31" y="361"/>
                  </a:cubicBezTo>
                  <a:cubicBezTo>
                    <a:pt x="64" y="431"/>
                    <a:pt x="128" y="486"/>
                    <a:pt x="206" y="511"/>
                  </a:cubicBezTo>
                  <a:cubicBezTo>
                    <a:pt x="327" y="552"/>
                    <a:pt x="469" y="517"/>
                    <a:pt x="587" y="419"/>
                  </a:cubicBezTo>
                  <a:cubicBezTo>
                    <a:pt x="638" y="376"/>
                    <a:pt x="704" y="275"/>
                    <a:pt x="731" y="199"/>
                  </a:cubicBezTo>
                  <a:cubicBezTo>
                    <a:pt x="768" y="95"/>
                    <a:pt x="768" y="95"/>
                    <a:pt x="768" y="95"/>
                  </a:cubicBezTo>
                  <a:lnTo>
                    <a:pt x="681" y="161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6" name="Freeform 2567"/>
            <p:cNvSpPr/>
            <p:nvPr/>
          </p:nvSpPr>
          <p:spPr bwMode="auto">
            <a:xfrm>
              <a:off x="3053662" y="2922202"/>
              <a:ext cx="2536101" cy="1794193"/>
            </a:xfrm>
            <a:custGeom>
              <a:avLst/>
              <a:gdLst>
                <a:gd name="T0" fmla="*/ 703 w 789"/>
                <a:gd name="T1" fmla="*/ 142 h 558"/>
                <a:gd name="T2" fmla="*/ 581 w 789"/>
                <a:gd name="T3" fmla="*/ 173 h 558"/>
                <a:gd name="T4" fmla="*/ 460 w 789"/>
                <a:gd name="T5" fmla="*/ 92 h 558"/>
                <a:gd name="T6" fmla="*/ 234 w 789"/>
                <a:gd name="T7" fmla="*/ 11 h 558"/>
                <a:gd name="T8" fmla="*/ 41 w 789"/>
                <a:gd name="T9" fmla="*/ 140 h 558"/>
                <a:gd name="T10" fmla="*/ 17 w 789"/>
                <a:gd name="T11" fmla="*/ 198 h 558"/>
                <a:gd name="T12" fmla="*/ 42 w 789"/>
                <a:gd name="T13" fmla="*/ 382 h 558"/>
                <a:gd name="T14" fmla="*/ 236 w 789"/>
                <a:gd name="T15" fmla="*/ 525 h 558"/>
                <a:gd name="T16" fmla="*/ 625 w 789"/>
                <a:gd name="T17" fmla="*/ 409 h 558"/>
                <a:gd name="T18" fmla="*/ 759 w 789"/>
                <a:gd name="T19" fmla="*/ 178 h 558"/>
                <a:gd name="T20" fmla="*/ 789 w 789"/>
                <a:gd name="T21" fmla="*/ 71 h 558"/>
                <a:gd name="T22" fmla="*/ 703 w 789"/>
                <a:gd name="T23" fmla="*/ 14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9" h="558">
                  <a:moveTo>
                    <a:pt x="703" y="142"/>
                  </a:moveTo>
                  <a:cubicBezTo>
                    <a:pt x="665" y="174"/>
                    <a:pt x="625" y="185"/>
                    <a:pt x="581" y="173"/>
                  </a:cubicBezTo>
                  <a:cubicBezTo>
                    <a:pt x="541" y="162"/>
                    <a:pt x="499" y="134"/>
                    <a:pt x="460" y="92"/>
                  </a:cubicBezTo>
                  <a:cubicBezTo>
                    <a:pt x="403" y="30"/>
                    <a:pt x="319" y="0"/>
                    <a:pt x="234" y="11"/>
                  </a:cubicBezTo>
                  <a:cubicBezTo>
                    <a:pt x="150" y="21"/>
                    <a:pt x="80" y="68"/>
                    <a:pt x="41" y="140"/>
                  </a:cubicBezTo>
                  <a:cubicBezTo>
                    <a:pt x="31" y="159"/>
                    <a:pt x="23" y="179"/>
                    <a:pt x="17" y="198"/>
                  </a:cubicBezTo>
                  <a:cubicBezTo>
                    <a:pt x="0" y="261"/>
                    <a:pt x="9" y="325"/>
                    <a:pt x="42" y="382"/>
                  </a:cubicBezTo>
                  <a:cubicBezTo>
                    <a:pt x="82" y="451"/>
                    <a:pt x="153" y="503"/>
                    <a:pt x="236" y="525"/>
                  </a:cubicBezTo>
                  <a:cubicBezTo>
                    <a:pt x="365" y="558"/>
                    <a:pt x="510" y="515"/>
                    <a:pt x="625" y="409"/>
                  </a:cubicBezTo>
                  <a:cubicBezTo>
                    <a:pt x="675" y="362"/>
                    <a:pt x="737" y="256"/>
                    <a:pt x="759" y="178"/>
                  </a:cubicBezTo>
                  <a:cubicBezTo>
                    <a:pt x="789" y="71"/>
                    <a:pt x="789" y="71"/>
                    <a:pt x="789" y="71"/>
                  </a:cubicBezTo>
                  <a:lnTo>
                    <a:pt x="703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7" name="Freeform 2574"/>
            <p:cNvSpPr/>
            <p:nvPr/>
          </p:nvSpPr>
          <p:spPr bwMode="auto">
            <a:xfrm>
              <a:off x="3037327" y="2936410"/>
              <a:ext cx="2363216" cy="1668953"/>
            </a:xfrm>
            <a:custGeom>
              <a:avLst/>
              <a:gdLst>
                <a:gd name="T0" fmla="*/ 735 w 735"/>
                <a:gd name="T1" fmla="*/ 163 h 519"/>
                <a:gd name="T2" fmla="*/ 445 w 735"/>
                <a:gd name="T3" fmla="*/ 110 h 519"/>
                <a:gd name="T4" fmla="*/ 81 w 735"/>
                <a:gd name="T5" fmla="*/ 151 h 519"/>
                <a:gd name="T6" fmla="*/ 255 w 735"/>
                <a:gd name="T7" fmla="*/ 486 h 519"/>
                <a:gd name="T8" fmla="*/ 612 w 735"/>
                <a:gd name="T9" fmla="*/ 378 h 519"/>
                <a:gd name="T10" fmla="*/ 735 w 735"/>
                <a:gd name="T11" fmla="*/ 163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519">
                  <a:moveTo>
                    <a:pt x="735" y="163"/>
                  </a:moveTo>
                  <a:cubicBezTo>
                    <a:pt x="633" y="248"/>
                    <a:pt x="524" y="196"/>
                    <a:pt x="445" y="110"/>
                  </a:cubicBezTo>
                  <a:cubicBezTo>
                    <a:pt x="343" y="0"/>
                    <a:pt x="155" y="16"/>
                    <a:pt x="81" y="151"/>
                  </a:cubicBezTo>
                  <a:cubicBezTo>
                    <a:pt x="0" y="300"/>
                    <a:pt x="107" y="447"/>
                    <a:pt x="255" y="486"/>
                  </a:cubicBezTo>
                  <a:cubicBezTo>
                    <a:pt x="382" y="519"/>
                    <a:pt x="515" y="467"/>
                    <a:pt x="612" y="378"/>
                  </a:cubicBezTo>
                  <a:cubicBezTo>
                    <a:pt x="655" y="338"/>
                    <a:pt x="714" y="239"/>
                    <a:pt x="735" y="163"/>
                  </a:cubicBezTo>
                  <a:close/>
                </a:path>
              </a:pathLst>
            </a:custGeom>
            <a:solidFill>
              <a:srgbClr val="124062"/>
            </a:solidFill>
            <a:ln>
              <a:noFill/>
            </a:ln>
            <a:scene3d>
              <a:camera prst="orthographicFront"/>
              <a:lightRig rig="balanced" dir="t">
                <a:rot lat="0" lon="0" rev="9600000"/>
              </a:lightRig>
            </a:scene3d>
            <a:sp3d>
              <a:bevelT w="114300" h="1397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8" name="Freeform 2579"/>
            <p:cNvSpPr/>
            <p:nvPr/>
          </p:nvSpPr>
          <p:spPr bwMode="auto">
            <a:xfrm>
              <a:off x="5241612" y="3516410"/>
              <a:ext cx="19058" cy="21781"/>
            </a:xfrm>
            <a:custGeom>
              <a:avLst/>
              <a:gdLst>
                <a:gd name="T0" fmla="*/ 5 w 6"/>
                <a:gd name="T1" fmla="*/ 7 h 7"/>
                <a:gd name="T2" fmla="*/ 6 w 6"/>
                <a:gd name="T3" fmla="*/ 7 h 7"/>
                <a:gd name="T4" fmla="*/ 6 w 6"/>
                <a:gd name="T5" fmla="*/ 6 h 7"/>
                <a:gd name="T6" fmla="*/ 5 w 6"/>
                <a:gd name="T7" fmla="*/ 1 h 7"/>
                <a:gd name="T8" fmla="*/ 4 w 6"/>
                <a:gd name="T9" fmla="*/ 0 h 7"/>
                <a:gd name="T10" fmla="*/ 4 w 6"/>
                <a:gd name="T11" fmla="*/ 1 h 7"/>
                <a:gd name="T12" fmla="*/ 4 w 6"/>
                <a:gd name="T13" fmla="*/ 5 h 7"/>
                <a:gd name="T14" fmla="*/ 1 w 6"/>
                <a:gd name="T15" fmla="*/ 2 h 7"/>
                <a:gd name="T16" fmla="*/ 0 w 6"/>
                <a:gd name="T17" fmla="*/ 3 h 7"/>
                <a:gd name="T18" fmla="*/ 0 w 6"/>
                <a:gd name="T19" fmla="*/ 4 h 7"/>
                <a:gd name="T20" fmla="*/ 5 w 6"/>
                <a:gd name="T21" fmla="*/ 7 h 7"/>
                <a:gd name="T22" fmla="*/ 5 w 6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7">
                  <a:moveTo>
                    <a:pt x="5" y="7"/>
                  </a:moveTo>
                  <a:cubicBezTo>
                    <a:pt x="5" y="7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5"/>
                    <a:pt x="5" y="3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2"/>
                    <a:pt x="4" y="3"/>
                    <a:pt x="4" y="5"/>
                  </a:cubicBezTo>
                  <a:cubicBezTo>
                    <a:pt x="3" y="4"/>
                    <a:pt x="2" y="3"/>
                    <a:pt x="1" y="2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2" y="5"/>
                    <a:pt x="4" y="6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59" name="Freeform 2581"/>
            <p:cNvSpPr/>
            <p:nvPr/>
          </p:nvSpPr>
          <p:spPr bwMode="auto">
            <a:xfrm>
              <a:off x="5256586" y="3573584"/>
              <a:ext cx="23142" cy="19058"/>
            </a:xfrm>
            <a:custGeom>
              <a:avLst/>
              <a:gdLst>
                <a:gd name="T0" fmla="*/ 7 w 7"/>
                <a:gd name="T1" fmla="*/ 4 h 6"/>
                <a:gd name="T2" fmla="*/ 7 w 7"/>
                <a:gd name="T3" fmla="*/ 3 h 6"/>
                <a:gd name="T4" fmla="*/ 7 w 7"/>
                <a:gd name="T5" fmla="*/ 3 h 6"/>
                <a:gd name="T6" fmla="*/ 1 w 7"/>
                <a:gd name="T7" fmla="*/ 0 h 6"/>
                <a:gd name="T8" fmla="*/ 0 w 7"/>
                <a:gd name="T9" fmla="*/ 1 h 6"/>
                <a:gd name="T10" fmla="*/ 1 w 7"/>
                <a:gd name="T11" fmla="*/ 2 h 6"/>
                <a:gd name="T12" fmla="*/ 4 w 7"/>
                <a:gd name="T13" fmla="*/ 3 h 6"/>
                <a:gd name="T14" fmla="*/ 1 w 7"/>
                <a:gd name="T15" fmla="*/ 4 h 6"/>
                <a:gd name="T16" fmla="*/ 0 w 7"/>
                <a:gd name="T17" fmla="*/ 5 h 6"/>
                <a:gd name="T18" fmla="*/ 1 w 7"/>
                <a:gd name="T19" fmla="*/ 6 h 6"/>
                <a:gd name="T20" fmla="*/ 7 w 7"/>
                <a:gd name="T21" fmla="*/ 4 h 6"/>
                <a:gd name="T22" fmla="*/ 7 w 7"/>
                <a:gd name="T2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6">
                  <a:moveTo>
                    <a:pt x="7" y="4"/>
                  </a:move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2"/>
                    <a:pt x="3" y="1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2" y="2"/>
                    <a:pt x="3" y="3"/>
                    <a:pt x="4" y="3"/>
                  </a:cubicBezTo>
                  <a:cubicBezTo>
                    <a:pt x="3" y="4"/>
                    <a:pt x="2" y="4"/>
                    <a:pt x="1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3" y="5"/>
                    <a:pt x="5" y="5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0" name="Freeform 2583"/>
            <p:cNvSpPr/>
            <p:nvPr/>
          </p:nvSpPr>
          <p:spPr bwMode="auto">
            <a:xfrm>
              <a:off x="5260670" y="3599449"/>
              <a:ext cx="25865" cy="23142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0 h 7"/>
                <a:gd name="T4" fmla="*/ 7 w 8"/>
                <a:gd name="T5" fmla="*/ 0 h 7"/>
                <a:gd name="T6" fmla="*/ 1 w 8"/>
                <a:gd name="T7" fmla="*/ 3 h 7"/>
                <a:gd name="T8" fmla="*/ 1 w 8"/>
                <a:gd name="T9" fmla="*/ 4 h 7"/>
                <a:gd name="T10" fmla="*/ 2 w 8"/>
                <a:gd name="T11" fmla="*/ 4 h 7"/>
                <a:gd name="T12" fmla="*/ 5 w 8"/>
                <a:gd name="T13" fmla="*/ 2 h 7"/>
                <a:gd name="T14" fmla="*/ 4 w 8"/>
                <a:gd name="T15" fmla="*/ 6 h 7"/>
                <a:gd name="T16" fmla="*/ 4 w 8"/>
                <a:gd name="T17" fmla="*/ 7 h 7"/>
                <a:gd name="T18" fmla="*/ 5 w 8"/>
                <a:gd name="T19" fmla="*/ 7 h 7"/>
                <a:gd name="T20" fmla="*/ 8 w 8"/>
                <a:gd name="T21" fmla="*/ 1 h 7"/>
                <a:gd name="T22" fmla="*/ 8 w 8"/>
                <a:gd name="T2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cubicBezTo>
                    <a:pt x="8" y="1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1"/>
                    <a:pt x="3" y="2"/>
                    <a:pt x="1" y="3"/>
                  </a:cubicBezTo>
                  <a:cubicBezTo>
                    <a:pt x="1" y="3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3"/>
                    <a:pt x="4" y="3"/>
                    <a:pt x="5" y="2"/>
                  </a:cubicBezTo>
                  <a:cubicBezTo>
                    <a:pt x="5" y="3"/>
                    <a:pt x="4" y="5"/>
                    <a:pt x="4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5"/>
                    <a:pt x="7" y="3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61" name="Freeform 2584"/>
            <p:cNvSpPr>
              <a:spLocks noEditPoints="1"/>
            </p:cNvSpPr>
            <p:nvPr/>
          </p:nvSpPr>
          <p:spPr bwMode="auto">
            <a:xfrm>
              <a:off x="3251392" y="3113465"/>
              <a:ext cx="2009278" cy="1370829"/>
            </a:xfrm>
            <a:custGeom>
              <a:avLst/>
              <a:gdLst>
                <a:gd name="T0" fmla="*/ 614 w 625"/>
                <a:gd name="T1" fmla="*/ 191 h 426"/>
                <a:gd name="T2" fmla="*/ 597 w 625"/>
                <a:gd name="T3" fmla="*/ 222 h 426"/>
                <a:gd name="T4" fmla="*/ 603 w 625"/>
                <a:gd name="T5" fmla="*/ 163 h 426"/>
                <a:gd name="T6" fmla="*/ 583 w 625"/>
                <a:gd name="T7" fmla="*/ 242 h 426"/>
                <a:gd name="T8" fmla="*/ 576 w 625"/>
                <a:gd name="T9" fmla="*/ 252 h 426"/>
                <a:gd name="T10" fmla="*/ 564 w 625"/>
                <a:gd name="T11" fmla="*/ 272 h 426"/>
                <a:gd name="T12" fmla="*/ 593 w 625"/>
                <a:gd name="T13" fmla="*/ 166 h 426"/>
                <a:gd name="T14" fmla="*/ 549 w 625"/>
                <a:gd name="T15" fmla="*/ 292 h 426"/>
                <a:gd name="T16" fmla="*/ 533 w 625"/>
                <a:gd name="T17" fmla="*/ 310 h 426"/>
                <a:gd name="T18" fmla="*/ 568 w 625"/>
                <a:gd name="T19" fmla="*/ 170 h 426"/>
                <a:gd name="T20" fmla="*/ 544 w 625"/>
                <a:gd name="T21" fmla="*/ 170 h 426"/>
                <a:gd name="T22" fmla="*/ 486 w 625"/>
                <a:gd name="T23" fmla="*/ 348 h 426"/>
                <a:gd name="T24" fmla="*/ 465 w 625"/>
                <a:gd name="T25" fmla="*/ 362 h 426"/>
                <a:gd name="T26" fmla="*/ 508 w 625"/>
                <a:gd name="T27" fmla="*/ 163 h 426"/>
                <a:gd name="T28" fmla="*/ 445 w 625"/>
                <a:gd name="T29" fmla="*/ 373 h 426"/>
                <a:gd name="T30" fmla="*/ 486 w 625"/>
                <a:gd name="T31" fmla="*/ 156 h 426"/>
                <a:gd name="T32" fmla="*/ 435 w 625"/>
                <a:gd name="T33" fmla="*/ 380 h 426"/>
                <a:gd name="T34" fmla="*/ 414 w 625"/>
                <a:gd name="T35" fmla="*/ 391 h 426"/>
                <a:gd name="T36" fmla="*/ 475 w 625"/>
                <a:gd name="T37" fmla="*/ 152 h 426"/>
                <a:gd name="T38" fmla="*/ 453 w 625"/>
                <a:gd name="T39" fmla="*/ 141 h 426"/>
                <a:gd name="T40" fmla="*/ 357 w 625"/>
                <a:gd name="T41" fmla="*/ 412 h 426"/>
                <a:gd name="T42" fmla="*/ 422 w 625"/>
                <a:gd name="T43" fmla="*/ 122 h 426"/>
                <a:gd name="T44" fmla="*/ 333 w 625"/>
                <a:gd name="T45" fmla="*/ 417 h 426"/>
                <a:gd name="T46" fmla="*/ 404 w 625"/>
                <a:gd name="T47" fmla="*/ 106 h 426"/>
                <a:gd name="T48" fmla="*/ 322 w 625"/>
                <a:gd name="T49" fmla="*/ 420 h 426"/>
                <a:gd name="T50" fmla="*/ 395 w 625"/>
                <a:gd name="T51" fmla="*/ 99 h 426"/>
                <a:gd name="T52" fmla="*/ 297 w 625"/>
                <a:gd name="T53" fmla="*/ 424 h 426"/>
                <a:gd name="T54" fmla="*/ 273 w 625"/>
                <a:gd name="T55" fmla="*/ 425 h 426"/>
                <a:gd name="T56" fmla="*/ 359 w 625"/>
                <a:gd name="T57" fmla="*/ 65 h 426"/>
                <a:gd name="T58" fmla="*/ 236 w 625"/>
                <a:gd name="T59" fmla="*/ 424 h 426"/>
                <a:gd name="T60" fmla="*/ 332 w 625"/>
                <a:gd name="T61" fmla="*/ 41 h 426"/>
                <a:gd name="T62" fmla="*/ 225 w 625"/>
                <a:gd name="T63" fmla="*/ 422 h 426"/>
                <a:gd name="T64" fmla="*/ 323 w 625"/>
                <a:gd name="T65" fmla="*/ 34 h 426"/>
                <a:gd name="T66" fmla="*/ 202 w 625"/>
                <a:gd name="T67" fmla="*/ 418 h 426"/>
                <a:gd name="T68" fmla="*/ 302 w 625"/>
                <a:gd name="T69" fmla="*/ 23 h 426"/>
                <a:gd name="T70" fmla="*/ 179 w 625"/>
                <a:gd name="T71" fmla="*/ 412 h 426"/>
                <a:gd name="T72" fmla="*/ 156 w 625"/>
                <a:gd name="T73" fmla="*/ 404 h 426"/>
                <a:gd name="T74" fmla="*/ 244 w 625"/>
                <a:gd name="T75" fmla="*/ 5 h 426"/>
                <a:gd name="T76" fmla="*/ 122 w 625"/>
                <a:gd name="T77" fmla="*/ 389 h 426"/>
                <a:gd name="T78" fmla="*/ 220 w 625"/>
                <a:gd name="T79" fmla="*/ 0 h 426"/>
                <a:gd name="T80" fmla="*/ 102 w 625"/>
                <a:gd name="T81" fmla="*/ 375 h 426"/>
                <a:gd name="T82" fmla="*/ 209 w 625"/>
                <a:gd name="T83" fmla="*/ 1 h 426"/>
                <a:gd name="T84" fmla="*/ 93 w 625"/>
                <a:gd name="T85" fmla="*/ 369 h 426"/>
                <a:gd name="T86" fmla="*/ 185 w 625"/>
                <a:gd name="T87" fmla="*/ 2 h 426"/>
                <a:gd name="T88" fmla="*/ 74 w 625"/>
                <a:gd name="T89" fmla="*/ 354 h 426"/>
                <a:gd name="T90" fmla="*/ 160 w 625"/>
                <a:gd name="T91" fmla="*/ 6 h 426"/>
                <a:gd name="T92" fmla="*/ 137 w 625"/>
                <a:gd name="T93" fmla="*/ 13 h 426"/>
                <a:gd name="T94" fmla="*/ 40 w 625"/>
                <a:gd name="T95" fmla="*/ 318 h 426"/>
                <a:gd name="T96" fmla="*/ 103 w 625"/>
                <a:gd name="T97" fmla="*/ 27 h 426"/>
                <a:gd name="T98" fmla="*/ 21 w 625"/>
                <a:gd name="T99" fmla="*/ 288 h 426"/>
                <a:gd name="T100" fmla="*/ 83 w 625"/>
                <a:gd name="T101" fmla="*/ 40 h 426"/>
                <a:gd name="T102" fmla="*/ 12 w 625"/>
                <a:gd name="T103" fmla="*/ 265 h 426"/>
                <a:gd name="T104" fmla="*/ 74 w 625"/>
                <a:gd name="T105" fmla="*/ 47 h 426"/>
                <a:gd name="T106" fmla="*/ 9 w 625"/>
                <a:gd name="T107" fmla="*/ 254 h 426"/>
                <a:gd name="T108" fmla="*/ 57 w 625"/>
                <a:gd name="T109" fmla="*/ 64 h 426"/>
                <a:gd name="T110" fmla="*/ 3 w 625"/>
                <a:gd name="T111" fmla="*/ 231 h 426"/>
                <a:gd name="T112" fmla="*/ 1 w 625"/>
                <a:gd name="T113" fmla="*/ 207 h 426"/>
                <a:gd name="T114" fmla="*/ 27 w 625"/>
                <a:gd name="T115" fmla="*/ 106 h 426"/>
                <a:gd name="T116" fmla="*/ 1 w 625"/>
                <a:gd name="T117" fmla="*/ 183 h 426"/>
                <a:gd name="T118" fmla="*/ 13 w 625"/>
                <a:gd name="T119" fmla="*/ 136 h 426"/>
                <a:gd name="T120" fmla="*/ 8 w 625"/>
                <a:gd name="T121" fmla="*/ 1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5" h="426">
                  <a:moveTo>
                    <a:pt x="625" y="169"/>
                  </a:moveTo>
                  <a:cubicBezTo>
                    <a:pt x="623" y="173"/>
                    <a:pt x="622" y="176"/>
                    <a:pt x="620" y="180"/>
                  </a:cubicBezTo>
                  <a:cubicBezTo>
                    <a:pt x="620" y="180"/>
                    <a:pt x="619" y="180"/>
                    <a:pt x="619" y="180"/>
                  </a:cubicBezTo>
                  <a:cubicBezTo>
                    <a:pt x="618" y="180"/>
                    <a:pt x="618" y="180"/>
                    <a:pt x="618" y="179"/>
                  </a:cubicBezTo>
                  <a:cubicBezTo>
                    <a:pt x="620" y="176"/>
                    <a:pt x="622" y="172"/>
                    <a:pt x="624" y="168"/>
                  </a:cubicBezTo>
                  <a:cubicBezTo>
                    <a:pt x="624" y="168"/>
                    <a:pt x="624" y="168"/>
                    <a:pt x="625" y="168"/>
                  </a:cubicBezTo>
                  <a:cubicBezTo>
                    <a:pt x="625" y="168"/>
                    <a:pt x="625" y="169"/>
                    <a:pt x="625" y="169"/>
                  </a:cubicBezTo>
                  <a:cubicBezTo>
                    <a:pt x="625" y="169"/>
                    <a:pt x="625" y="169"/>
                    <a:pt x="625" y="169"/>
                  </a:cubicBezTo>
                  <a:close/>
                  <a:moveTo>
                    <a:pt x="614" y="191"/>
                  </a:moveTo>
                  <a:cubicBezTo>
                    <a:pt x="612" y="194"/>
                    <a:pt x="611" y="198"/>
                    <a:pt x="609" y="201"/>
                  </a:cubicBezTo>
                  <a:cubicBezTo>
                    <a:pt x="608" y="202"/>
                    <a:pt x="608" y="202"/>
                    <a:pt x="608" y="202"/>
                  </a:cubicBezTo>
                  <a:cubicBezTo>
                    <a:pt x="607" y="202"/>
                    <a:pt x="607" y="201"/>
                    <a:pt x="607" y="201"/>
                  </a:cubicBezTo>
                  <a:cubicBezTo>
                    <a:pt x="609" y="197"/>
                    <a:pt x="611" y="194"/>
                    <a:pt x="613" y="190"/>
                  </a:cubicBezTo>
                  <a:cubicBezTo>
                    <a:pt x="613" y="190"/>
                    <a:pt x="614" y="189"/>
                    <a:pt x="614" y="190"/>
                  </a:cubicBezTo>
                  <a:cubicBezTo>
                    <a:pt x="614" y="190"/>
                    <a:pt x="614" y="190"/>
                    <a:pt x="614" y="191"/>
                  </a:cubicBezTo>
                  <a:cubicBezTo>
                    <a:pt x="614" y="191"/>
                    <a:pt x="614" y="191"/>
                    <a:pt x="614" y="191"/>
                  </a:cubicBezTo>
                  <a:close/>
                  <a:moveTo>
                    <a:pt x="603" y="212"/>
                  </a:moveTo>
                  <a:cubicBezTo>
                    <a:pt x="601" y="216"/>
                    <a:pt x="599" y="219"/>
                    <a:pt x="597" y="222"/>
                  </a:cubicBezTo>
                  <a:cubicBezTo>
                    <a:pt x="597" y="223"/>
                    <a:pt x="596" y="223"/>
                    <a:pt x="596" y="223"/>
                  </a:cubicBezTo>
                  <a:cubicBezTo>
                    <a:pt x="595" y="223"/>
                    <a:pt x="595" y="222"/>
                    <a:pt x="596" y="222"/>
                  </a:cubicBezTo>
                  <a:cubicBezTo>
                    <a:pt x="598" y="218"/>
                    <a:pt x="600" y="215"/>
                    <a:pt x="602" y="211"/>
                  </a:cubicBezTo>
                  <a:cubicBezTo>
                    <a:pt x="602" y="211"/>
                    <a:pt x="602" y="211"/>
                    <a:pt x="603" y="211"/>
                  </a:cubicBezTo>
                  <a:cubicBezTo>
                    <a:pt x="603" y="211"/>
                    <a:pt x="603" y="212"/>
                    <a:pt x="603" y="212"/>
                  </a:cubicBezTo>
                  <a:cubicBezTo>
                    <a:pt x="603" y="212"/>
                    <a:pt x="603" y="212"/>
                    <a:pt x="603" y="212"/>
                  </a:cubicBezTo>
                  <a:close/>
                  <a:moveTo>
                    <a:pt x="615" y="160"/>
                  </a:moveTo>
                  <a:cubicBezTo>
                    <a:pt x="612" y="161"/>
                    <a:pt x="608" y="162"/>
                    <a:pt x="604" y="163"/>
                  </a:cubicBezTo>
                  <a:cubicBezTo>
                    <a:pt x="604" y="164"/>
                    <a:pt x="603" y="163"/>
                    <a:pt x="603" y="163"/>
                  </a:cubicBezTo>
                  <a:cubicBezTo>
                    <a:pt x="603" y="163"/>
                    <a:pt x="603" y="162"/>
                    <a:pt x="604" y="162"/>
                  </a:cubicBezTo>
                  <a:cubicBezTo>
                    <a:pt x="607" y="161"/>
                    <a:pt x="611" y="160"/>
                    <a:pt x="615" y="158"/>
                  </a:cubicBezTo>
                  <a:cubicBezTo>
                    <a:pt x="615" y="158"/>
                    <a:pt x="616" y="158"/>
                    <a:pt x="616" y="159"/>
                  </a:cubicBezTo>
                  <a:cubicBezTo>
                    <a:pt x="616" y="159"/>
                    <a:pt x="616" y="159"/>
                    <a:pt x="616" y="159"/>
                  </a:cubicBezTo>
                  <a:cubicBezTo>
                    <a:pt x="616" y="159"/>
                    <a:pt x="616" y="159"/>
                    <a:pt x="615" y="160"/>
                  </a:cubicBezTo>
                  <a:close/>
                  <a:moveTo>
                    <a:pt x="591" y="233"/>
                  </a:moveTo>
                  <a:cubicBezTo>
                    <a:pt x="589" y="236"/>
                    <a:pt x="586" y="240"/>
                    <a:pt x="584" y="243"/>
                  </a:cubicBezTo>
                  <a:cubicBezTo>
                    <a:pt x="584" y="243"/>
                    <a:pt x="584" y="244"/>
                    <a:pt x="583" y="243"/>
                  </a:cubicBezTo>
                  <a:cubicBezTo>
                    <a:pt x="583" y="243"/>
                    <a:pt x="583" y="243"/>
                    <a:pt x="583" y="242"/>
                  </a:cubicBezTo>
                  <a:cubicBezTo>
                    <a:pt x="585" y="239"/>
                    <a:pt x="587" y="236"/>
                    <a:pt x="589" y="232"/>
                  </a:cubicBezTo>
                  <a:cubicBezTo>
                    <a:pt x="590" y="232"/>
                    <a:pt x="590" y="232"/>
                    <a:pt x="590" y="232"/>
                  </a:cubicBezTo>
                  <a:cubicBezTo>
                    <a:pt x="591" y="232"/>
                    <a:pt x="591" y="232"/>
                    <a:pt x="591" y="233"/>
                  </a:cubicBezTo>
                  <a:cubicBezTo>
                    <a:pt x="591" y="233"/>
                    <a:pt x="591" y="233"/>
                    <a:pt x="591" y="233"/>
                  </a:cubicBezTo>
                  <a:close/>
                  <a:moveTo>
                    <a:pt x="578" y="253"/>
                  </a:moveTo>
                  <a:cubicBezTo>
                    <a:pt x="575" y="257"/>
                    <a:pt x="573" y="260"/>
                    <a:pt x="571" y="263"/>
                  </a:cubicBezTo>
                  <a:cubicBezTo>
                    <a:pt x="571" y="264"/>
                    <a:pt x="570" y="264"/>
                    <a:pt x="570" y="263"/>
                  </a:cubicBezTo>
                  <a:cubicBezTo>
                    <a:pt x="569" y="263"/>
                    <a:pt x="569" y="263"/>
                    <a:pt x="570" y="262"/>
                  </a:cubicBezTo>
                  <a:cubicBezTo>
                    <a:pt x="572" y="259"/>
                    <a:pt x="574" y="256"/>
                    <a:pt x="576" y="252"/>
                  </a:cubicBezTo>
                  <a:cubicBezTo>
                    <a:pt x="577" y="252"/>
                    <a:pt x="577" y="252"/>
                    <a:pt x="577" y="252"/>
                  </a:cubicBezTo>
                  <a:cubicBezTo>
                    <a:pt x="578" y="252"/>
                    <a:pt x="578" y="253"/>
                    <a:pt x="578" y="253"/>
                  </a:cubicBezTo>
                  <a:cubicBezTo>
                    <a:pt x="578" y="253"/>
                    <a:pt x="578" y="253"/>
                    <a:pt x="578" y="253"/>
                  </a:cubicBezTo>
                  <a:close/>
                  <a:moveTo>
                    <a:pt x="564" y="273"/>
                  </a:moveTo>
                  <a:cubicBezTo>
                    <a:pt x="561" y="276"/>
                    <a:pt x="559" y="280"/>
                    <a:pt x="556" y="283"/>
                  </a:cubicBezTo>
                  <a:cubicBezTo>
                    <a:pt x="556" y="283"/>
                    <a:pt x="556" y="283"/>
                    <a:pt x="555" y="283"/>
                  </a:cubicBezTo>
                  <a:cubicBezTo>
                    <a:pt x="555" y="283"/>
                    <a:pt x="555" y="282"/>
                    <a:pt x="555" y="282"/>
                  </a:cubicBezTo>
                  <a:cubicBezTo>
                    <a:pt x="558" y="279"/>
                    <a:pt x="560" y="275"/>
                    <a:pt x="563" y="272"/>
                  </a:cubicBezTo>
                  <a:cubicBezTo>
                    <a:pt x="563" y="272"/>
                    <a:pt x="563" y="272"/>
                    <a:pt x="564" y="272"/>
                  </a:cubicBezTo>
                  <a:cubicBezTo>
                    <a:pt x="564" y="272"/>
                    <a:pt x="564" y="273"/>
                    <a:pt x="564" y="273"/>
                  </a:cubicBezTo>
                  <a:cubicBezTo>
                    <a:pt x="564" y="273"/>
                    <a:pt x="564" y="273"/>
                    <a:pt x="564" y="273"/>
                  </a:cubicBezTo>
                  <a:close/>
                  <a:moveTo>
                    <a:pt x="592" y="167"/>
                  </a:moveTo>
                  <a:cubicBezTo>
                    <a:pt x="588" y="167"/>
                    <a:pt x="584" y="168"/>
                    <a:pt x="580" y="169"/>
                  </a:cubicBezTo>
                  <a:cubicBezTo>
                    <a:pt x="580" y="169"/>
                    <a:pt x="580" y="169"/>
                    <a:pt x="579" y="168"/>
                  </a:cubicBezTo>
                  <a:cubicBezTo>
                    <a:pt x="579" y="168"/>
                    <a:pt x="580" y="167"/>
                    <a:pt x="580" y="167"/>
                  </a:cubicBezTo>
                  <a:cubicBezTo>
                    <a:pt x="584" y="167"/>
                    <a:pt x="588" y="166"/>
                    <a:pt x="592" y="165"/>
                  </a:cubicBezTo>
                  <a:cubicBezTo>
                    <a:pt x="592" y="165"/>
                    <a:pt x="593" y="165"/>
                    <a:pt x="593" y="166"/>
                  </a:cubicBezTo>
                  <a:cubicBezTo>
                    <a:pt x="593" y="166"/>
                    <a:pt x="593" y="166"/>
                    <a:pt x="593" y="166"/>
                  </a:cubicBezTo>
                  <a:cubicBezTo>
                    <a:pt x="593" y="166"/>
                    <a:pt x="593" y="166"/>
                    <a:pt x="592" y="167"/>
                  </a:cubicBezTo>
                  <a:close/>
                  <a:moveTo>
                    <a:pt x="549" y="292"/>
                  </a:moveTo>
                  <a:cubicBezTo>
                    <a:pt x="546" y="295"/>
                    <a:pt x="544" y="298"/>
                    <a:pt x="541" y="301"/>
                  </a:cubicBezTo>
                  <a:cubicBezTo>
                    <a:pt x="541" y="302"/>
                    <a:pt x="540" y="302"/>
                    <a:pt x="540" y="301"/>
                  </a:cubicBezTo>
                  <a:cubicBezTo>
                    <a:pt x="540" y="301"/>
                    <a:pt x="540" y="301"/>
                    <a:pt x="540" y="300"/>
                  </a:cubicBezTo>
                  <a:cubicBezTo>
                    <a:pt x="542" y="297"/>
                    <a:pt x="545" y="294"/>
                    <a:pt x="548" y="291"/>
                  </a:cubicBezTo>
                  <a:cubicBezTo>
                    <a:pt x="548" y="291"/>
                    <a:pt x="548" y="291"/>
                    <a:pt x="549" y="291"/>
                  </a:cubicBezTo>
                  <a:cubicBezTo>
                    <a:pt x="549" y="291"/>
                    <a:pt x="549" y="292"/>
                    <a:pt x="549" y="292"/>
                  </a:cubicBezTo>
                  <a:cubicBezTo>
                    <a:pt x="549" y="292"/>
                    <a:pt x="549" y="292"/>
                    <a:pt x="549" y="292"/>
                  </a:cubicBezTo>
                  <a:close/>
                  <a:moveTo>
                    <a:pt x="532" y="310"/>
                  </a:moveTo>
                  <a:cubicBezTo>
                    <a:pt x="532" y="311"/>
                    <a:pt x="531" y="311"/>
                    <a:pt x="530" y="312"/>
                  </a:cubicBezTo>
                  <a:cubicBezTo>
                    <a:pt x="528" y="314"/>
                    <a:pt x="526" y="316"/>
                    <a:pt x="524" y="318"/>
                  </a:cubicBezTo>
                  <a:cubicBezTo>
                    <a:pt x="523" y="318"/>
                    <a:pt x="523" y="318"/>
                    <a:pt x="523" y="318"/>
                  </a:cubicBezTo>
                  <a:cubicBezTo>
                    <a:pt x="522" y="318"/>
                    <a:pt x="522" y="317"/>
                    <a:pt x="523" y="317"/>
                  </a:cubicBezTo>
                  <a:cubicBezTo>
                    <a:pt x="525" y="315"/>
                    <a:pt x="527" y="313"/>
                    <a:pt x="529" y="311"/>
                  </a:cubicBezTo>
                  <a:cubicBezTo>
                    <a:pt x="530" y="310"/>
                    <a:pt x="531" y="310"/>
                    <a:pt x="531" y="309"/>
                  </a:cubicBezTo>
                  <a:cubicBezTo>
                    <a:pt x="532" y="309"/>
                    <a:pt x="532" y="309"/>
                    <a:pt x="533" y="309"/>
                  </a:cubicBezTo>
                  <a:cubicBezTo>
                    <a:pt x="533" y="309"/>
                    <a:pt x="533" y="309"/>
                    <a:pt x="533" y="310"/>
                  </a:cubicBezTo>
                  <a:cubicBezTo>
                    <a:pt x="533" y="310"/>
                    <a:pt x="533" y="310"/>
                    <a:pt x="532" y="310"/>
                  </a:cubicBezTo>
                  <a:close/>
                  <a:moveTo>
                    <a:pt x="568" y="170"/>
                  </a:moveTo>
                  <a:cubicBezTo>
                    <a:pt x="564" y="170"/>
                    <a:pt x="560" y="171"/>
                    <a:pt x="556" y="171"/>
                  </a:cubicBezTo>
                  <a:cubicBezTo>
                    <a:pt x="556" y="171"/>
                    <a:pt x="555" y="170"/>
                    <a:pt x="555" y="170"/>
                  </a:cubicBezTo>
                  <a:cubicBezTo>
                    <a:pt x="555" y="169"/>
                    <a:pt x="556" y="169"/>
                    <a:pt x="556" y="169"/>
                  </a:cubicBezTo>
                  <a:cubicBezTo>
                    <a:pt x="560" y="169"/>
                    <a:pt x="564" y="169"/>
                    <a:pt x="568" y="169"/>
                  </a:cubicBezTo>
                  <a:cubicBezTo>
                    <a:pt x="569" y="169"/>
                    <a:pt x="569" y="169"/>
                    <a:pt x="569" y="169"/>
                  </a:cubicBezTo>
                  <a:cubicBezTo>
                    <a:pt x="569" y="169"/>
                    <a:pt x="569" y="169"/>
                    <a:pt x="569" y="170"/>
                  </a:cubicBezTo>
                  <a:cubicBezTo>
                    <a:pt x="569" y="170"/>
                    <a:pt x="569" y="170"/>
                    <a:pt x="568" y="170"/>
                  </a:cubicBezTo>
                  <a:close/>
                  <a:moveTo>
                    <a:pt x="514" y="326"/>
                  </a:moveTo>
                  <a:cubicBezTo>
                    <a:pt x="511" y="329"/>
                    <a:pt x="508" y="331"/>
                    <a:pt x="505" y="334"/>
                  </a:cubicBezTo>
                  <a:cubicBezTo>
                    <a:pt x="505" y="334"/>
                    <a:pt x="504" y="334"/>
                    <a:pt x="504" y="334"/>
                  </a:cubicBezTo>
                  <a:cubicBezTo>
                    <a:pt x="504" y="333"/>
                    <a:pt x="504" y="333"/>
                    <a:pt x="504" y="333"/>
                  </a:cubicBezTo>
                  <a:cubicBezTo>
                    <a:pt x="507" y="330"/>
                    <a:pt x="510" y="328"/>
                    <a:pt x="513" y="325"/>
                  </a:cubicBezTo>
                  <a:cubicBezTo>
                    <a:pt x="514" y="325"/>
                    <a:pt x="514" y="325"/>
                    <a:pt x="515" y="325"/>
                  </a:cubicBezTo>
                  <a:cubicBezTo>
                    <a:pt x="515" y="325"/>
                    <a:pt x="515" y="325"/>
                    <a:pt x="515" y="326"/>
                  </a:cubicBezTo>
                  <a:cubicBezTo>
                    <a:pt x="515" y="326"/>
                    <a:pt x="515" y="326"/>
                    <a:pt x="514" y="326"/>
                  </a:cubicBezTo>
                  <a:close/>
                  <a:moveTo>
                    <a:pt x="544" y="170"/>
                  </a:moveTo>
                  <a:cubicBezTo>
                    <a:pt x="540" y="170"/>
                    <a:pt x="536" y="170"/>
                    <a:pt x="532" y="169"/>
                  </a:cubicBezTo>
                  <a:cubicBezTo>
                    <a:pt x="532" y="169"/>
                    <a:pt x="531" y="169"/>
                    <a:pt x="531" y="168"/>
                  </a:cubicBezTo>
                  <a:cubicBezTo>
                    <a:pt x="531" y="168"/>
                    <a:pt x="532" y="167"/>
                    <a:pt x="532" y="168"/>
                  </a:cubicBezTo>
                  <a:cubicBezTo>
                    <a:pt x="536" y="168"/>
                    <a:pt x="540" y="168"/>
                    <a:pt x="544" y="169"/>
                  </a:cubicBezTo>
                  <a:cubicBezTo>
                    <a:pt x="545" y="169"/>
                    <a:pt x="545" y="169"/>
                    <a:pt x="545" y="170"/>
                  </a:cubicBezTo>
                  <a:cubicBezTo>
                    <a:pt x="545" y="170"/>
                    <a:pt x="545" y="170"/>
                    <a:pt x="545" y="170"/>
                  </a:cubicBezTo>
                  <a:cubicBezTo>
                    <a:pt x="545" y="170"/>
                    <a:pt x="544" y="170"/>
                    <a:pt x="544" y="170"/>
                  </a:cubicBezTo>
                  <a:close/>
                  <a:moveTo>
                    <a:pt x="496" y="341"/>
                  </a:moveTo>
                  <a:cubicBezTo>
                    <a:pt x="492" y="344"/>
                    <a:pt x="489" y="346"/>
                    <a:pt x="486" y="348"/>
                  </a:cubicBezTo>
                  <a:cubicBezTo>
                    <a:pt x="486" y="349"/>
                    <a:pt x="485" y="349"/>
                    <a:pt x="485" y="348"/>
                  </a:cubicBezTo>
                  <a:cubicBezTo>
                    <a:pt x="485" y="348"/>
                    <a:pt x="485" y="347"/>
                    <a:pt x="485" y="347"/>
                  </a:cubicBezTo>
                  <a:cubicBezTo>
                    <a:pt x="488" y="345"/>
                    <a:pt x="492" y="342"/>
                    <a:pt x="495" y="340"/>
                  </a:cubicBezTo>
                  <a:cubicBezTo>
                    <a:pt x="495" y="340"/>
                    <a:pt x="496" y="340"/>
                    <a:pt x="496" y="340"/>
                  </a:cubicBezTo>
                  <a:cubicBezTo>
                    <a:pt x="496" y="340"/>
                    <a:pt x="496" y="341"/>
                    <a:pt x="496" y="341"/>
                  </a:cubicBezTo>
                  <a:cubicBezTo>
                    <a:pt x="496" y="341"/>
                    <a:pt x="496" y="341"/>
                    <a:pt x="496" y="341"/>
                  </a:cubicBezTo>
                  <a:close/>
                  <a:moveTo>
                    <a:pt x="476" y="355"/>
                  </a:moveTo>
                  <a:cubicBezTo>
                    <a:pt x="473" y="358"/>
                    <a:pt x="469" y="360"/>
                    <a:pt x="466" y="362"/>
                  </a:cubicBezTo>
                  <a:cubicBezTo>
                    <a:pt x="466" y="362"/>
                    <a:pt x="465" y="362"/>
                    <a:pt x="465" y="362"/>
                  </a:cubicBezTo>
                  <a:cubicBezTo>
                    <a:pt x="465" y="362"/>
                    <a:pt x="465" y="361"/>
                    <a:pt x="465" y="361"/>
                  </a:cubicBezTo>
                  <a:cubicBezTo>
                    <a:pt x="469" y="359"/>
                    <a:pt x="472" y="356"/>
                    <a:pt x="475" y="354"/>
                  </a:cubicBezTo>
                  <a:cubicBezTo>
                    <a:pt x="476" y="354"/>
                    <a:pt x="476" y="354"/>
                    <a:pt x="476" y="354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lose/>
                  <a:moveTo>
                    <a:pt x="520" y="167"/>
                  </a:moveTo>
                  <a:cubicBezTo>
                    <a:pt x="516" y="166"/>
                    <a:pt x="512" y="165"/>
                    <a:pt x="508" y="164"/>
                  </a:cubicBezTo>
                  <a:cubicBezTo>
                    <a:pt x="508" y="164"/>
                    <a:pt x="508" y="164"/>
                    <a:pt x="508" y="163"/>
                  </a:cubicBezTo>
                  <a:cubicBezTo>
                    <a:pt x="508" y="163"/>
                    <a:pt x="508" y="163"/>
                    <a:pt x="508" y="163"/>
                  </a:cubicBezTo>
                  <a:cubicBezTo>
                    <a:pt x="508" y="163"/>
                    <a:pt x="508" y="163"/>
                    <a:pt x="509" y="163"/>
                  </a:cubicBezTo>
                  <a:cubicBezTo>
                    <a:pt x="513" y="164"/>
                    <a:pt x="516" y="165"/>
                    <a:pt x="520" y="166"/>
                  </a:cubicBezTo>
                  <a:cubicBezTo>
                    <a:pt x="521" y="166"/>
                    <a:pt x="521" y="166"/>
                    <a:pt x="521" y="167"/>
                  </a:cubicBezTo>
                  <a:cubicBezTo>
                    <a:pt x="521" y="167"/>
                    <a:pt x="521" y="167"/>
                    <a:pt x="521" y="167"/>
                  </a:cubicBezTo>
                  <a:cubicBezTo>
                    <a:pt x="521" y="167"/>
                    <a:pt x="520" y="167"/>
                    <a:pt x="520" y="167"/>
                  </a:cubicBezTo>
                  <a:close/>
                  <a:moveTo>
                    <a:pt x="456" y="369"/>
                  </a:moveTo>
                  <a:cubicBezTo>
                    <a:pt x="452" y="371"/>
                    <a:pt x="449" y="373"/>
                    <a:pt x="445" y="375"/>
                  </a:cubicBezTo>
                  <a:cubicBezTo>
                    <a:pt x="445" y="375"/>
                    <a:pt x="445" y="375"/>
                    <a:pt x="444" y="374"/>
                  </a:cubicBezTo>
                  <a:cubicBezTo>
                    <a:pt x="444" y="374"/>
                    <a:pt x="444" y="374"/>
                    <a:pt x="445" y="373"/>
                  </a:cubicBezTo>
                  <a:cubicBezTo>
                    <a:pt x="448" y="371"/>
                    <a:pt x="452" y="369"/>
                    <a:pt x="455" y="367"/>
                  </a:cubicBezTo>
                  <a:cubicBezTo>
                    <a:pt x="455" y="367"/>
                    <a:pt x="456" y="367"/>
                    <a:pt x="456" y="368"/>
                  </a:cubicBezTo>
                  <a:cubicBezTo>
                    <a:pt x="456" y="368"/>
                    <a:pt x="456" y="368"/>
                    <a:pt x="456" y="368"/>
                  </a:cubicBezTo>
                  <a:cubicBezTo>
                    <a:pt x="456" y="368"/>
                    <a:pt x="456" y="368"/>
                    <a:pt x="456" y="369"/>
                  </a:cubicBezTo>
                  <a:close/>
                  <a:moveTo>
                    <a:pt x="498" y="161"/>
                  </a:moveTo>
                  <a:cubicBezTo>
                    <a:pt x="497" y="161"/>
                    <a:pt x="497" y="161"/>
                    <a:pt x="497" y="161"/>
                  </a:cubicBezTo>
                  <a:cubicBezTo>
                    <a:pt x="493" y="160"/>
                    <a:pt x="489" y="158"/>
                    <a:pt x="485" y="157"/>
                  </a:cubicBezTo>
                  <a:cubicBezTo>
                    <a:pt x="485" y="157"/>
                    <a:pt x="485" y="156"/>
                    <a:pt x="485" y="156"/>
                  </a:cubicBezTo>
                  <a:cubicBezTo>
                    <a:pt x="485" y="156"/>
                    <a:pt x="485" y="155"/>
                    <a:pt x="486" y="156"/>
                  </a:cubicBezTo>
                  <a:cubicBezTo>
                    <a:pt x="489" y="157"/>
                    <a:pt x="493" y="158"/>
                    <a:pt x="497" y="160"/>
                  </a:cubicBezTo>
                  <a:cubicBezTo>
                    <a:pt x="497" y="160"/>
                    <a:pt x="498" y="160"/>
                    <a:pt x="498" y="161"/>
                  </a:cubicBezTo>
                  <a:cubicBezTo>
                    <a:pt x="498" y="161"/>
                    <a:pt x="498" y="161"/>
                    <a:pt x="498" y="161"/>
                  </a:cubicBezTo>
                  <a:close/>
                  <a:moveTo>
                    <a:pt x="435" y="381"/>
                  </a:moveTo>
                  <a:cubicBezTo>
                    <a:pt x="431" y="382"/>
                    <a:pt x="428" y="384"/>
                    <a:pt x="424" y="386"/>
                  </a:cubicBezTo>
                  <a:cubicBezTo>
                    <a:pt x="424" y="386"/>
                    <a:pt x="423" y="386"/>
                    <a:pt x="423" y="386"/>
                  </a:cubicBezTo>
                  <a:cubicBezTo>
                    <a:pt x="423" y="385"/>
                    <a:pt x="423" y="385"/>
                    <a:pt x="423" y="385"/>
                  </a:cubicBezTo>
                  <a:cubicBezTo>
                    <a:pt x="427" y="383"/>
                    <a:pt x="430" y="381"/>
                    <a:pt x="434" y="379"/>
                  </a:cubicBezTo>
                  <a:cubicBezTo>
                    <a:pt x="434" y="379"/>
                    <a:pt x="435" y="379"/>
                    <a:pt x="435" y="380"/>
                  </a:cubicBezTo>
                  <a:cubicBezTo>
                    <a:pt x="435" y="380"/>
                    <a:pt x="435" y="380"/>
                    <a:pt x="435" y="380"/>
                  </a:cubicBezTo>
                  <a:cubicBezTo>
                    <a:pt x="435" y="380"/>
                    <a:pt x="435" y="380"/>
                    <a:pt x="435" y="381"/>
                  </a:cubicBezTo>
                  <a:close/>
                  <a:moveTo>
                    <a:pt x="413" y="391"/>
                  </a:moveTo>
                  <a:cubicBezTo>
                    <a:pt x="409" y="393"/>
                    <a:pt x="406" y="395"/>
                    <a:pt x="402" y="396"/>
                  </a:cubicBezTo>
                  <a:cubicBezTo>
                    <a:pt x="402" y="396"/>
                    <a:pt x="401" y="396"/>
                    <a:pt x="401" y="396"/>
                  </a:cubicBezTo>
                  <a:cubicBezTo>
                    <a:pt x="401" y="395"/>
                    <a:pt x="401" y="395"/>
                    <a:pt x="401" y="395"/>
                  </a:cubicBezTo>
                  <a:cubicBezTo>
                    <a:pt x="405" y="393"/>
                    <a:pt x="409" y="392"/>
                    <a:pt x="412" y="390"/>
                  </a:cubicBezTo>
                  <a:cubicBezTo>
                    <a:pt x="413" y="390"/>
                    <a:pt x="413" y="390"/>
                    <a:pt x="413" y="390"/>
                  </a:cubicBezTo>
                  <a:cubicBezTo>
                    <a:pt x="414" y="391"/>
                    <a:pt x="414" y="391"/>
                    <a:pt x="414" y="391"/>
                  </a:cubicBezTo>
                  <a:cubicBezTo>
                    <a:pt x="413" y="391"/>
                    <a:pt x="413" y="391"/>
                    <a:pt x="413" y="391"/>
                  </a:cubicBezTo>
                  <a:close/>
                  <a:moveTo>
                    <a:pt x="475" y="152"/>
                  </a:moveTo>
                  <a:cubicBezTo>
                    <a:pt x="475" y="152"/>
                    <a:pt x="474" y="153"/>
                    <a:pt x="474" y="152"/>
                  </a:cubicBezTo>
                  <a:cubicBezTo>
                    <a:pt x="470" y="151"/>
                    <a:pt x="467" y="149"/>
                    <a:pt x="463" y="147"/>
                  </a:cubicBezTo>
                  <a:cubicBezTo>
                    <a:pt x="463" y="147"/>
                    <a:pt x="463" y="147"/>
                    <a:pt x="463" y="146"/>
                  </a:cubicBezTo>
                  <a:cubicBezTo>
                    <a:pt x="463" y="146"/>
                    <a:pt x="463" y="146"/>
                    <a:pt x="464" y="146"/>
                  </a:cubicBezTo>
                  <a:cubicBezTo>
                    <a:pt x="467" y="148"/>
                    <a:pt x="471" y="149"/>
                    <a:pt x="475" y="151"/>
                  </a:cubicBezTo>
                  <a:cubicBezTo>
                    <a:pt x="475" y="151"/>
                    <a:pt x="475" y="152"/>
                    <a:pt x="475" y="152"/>
                  </a:cubicBezTo>
                  <a:cubicBezTo>
                    <a:pt x="475" y="152"/>
                    <a:pt x="475" y="152"/>
                    <a:pt x="475" y="152"/>
                  </a:cubicBezTo>
                  <a:close/>
                  <a:moveTo>
                    <a:pt x="391" y="401"/>
                  </a:moveTo>
                  <a:cubicBezTo>
                    <a:pt x="387" y="402"/>
                    <a:pt x="383" y="404"/>
                    <a:pt x="380" y="405"/>
                  </a:cubicBezTo>
                  <a:cubicBezTo>
                    <a:pt x="379" y="405"/>
                    <a:pt x="379" y="405"/>
                    <a:pt x="379" y="405"/>
                  </a:cubicBezTo>
                  <a:cubicBezTo>
                    <a:pt x="378" y="404"/>
                    <a:pt x="379" y="404"/>
                    <a:pt x="379" y="404"/>
                  </a:cubicBezTo>
                  <a:cubicBezTo>
                    <a:pt x="383" y="402"/>
                    <a:pt x="387" y="401"/>
                    <a:pt x="390" y="399"/>
                  </a:cubicBezTo>
                  <a:cubicBezTo>
                    <a:pt x="391" y="399"/>
                    <a:pt x="391" y="399"/>
                    <a:pt x="391" y="400"/>
                  </a:cubicBezTo>
                  <a:cubicBezTo>
                    <a:pt x="391" y="400"/>
                    <a:pt x="391" y="400"/>
                    <a:pt x="391" y="400"/>
                  </a:cubicBezTo>
                  <a:cubicBezTo>
                    <a:pt x="391" y="401"/>
                    <a:pt x="391" y="401"/>
                    <a:pt x="391" y="401"/>
                  </a:cubicBezTo>
                  <a:close/>
                  <a:moveTo>
                    <a:pt x="453" y="141"/>
                  </a:moveTo>
                  <a:cubicBezTo>
                    <a:pt x="453" y="142"/>
                    <a:pt x="453" y="142"/>
                    <a:pt x="452" y="142"/>
                  </a:cubicBezTo>
                  <a:cubicBezTo>
                    <a:pt x="449" y="140"/>
                    <a:pt x="445" y="138"/>
                    <a:pt x="442" y="135"/>
                  </a:cubicBezTo>
                  <a:cubicBezTo>
                    <a:pt x="442" y="135"/>
                    <a:pt x="441" y="135"/>
                    <a:pt x="442" y="134"/>
                  </a:cubicBezTo>
                  <a:cubicBezTo>
                    <a:pt x="442" y="134"/>
                    <a:pt x="442" y="134"/>
                    <a:pt x="443" y="134"/>
                  </a:cubicBezTo>
                  <a:cubicBezTo>
                    <a:pt x="446" y="136"/>
                    <a:pt x="450" y="138"/>
                    <a:pt x="453" y="140"/>
                  </a:cubicBezTo>
                  <a:cubicBezTo>
                    <a:pt x="453" y="140"/>
                    <a:pt x="454" y="141"/>
                    <a:pt x="453" y="141"/>
                  </a:cubicBezTo>
                  <a:cubicBezTo>
                    <a:pt x="453" y="141"/>
                    <a:pt x="453" y="141"/>
                    <a:pt x="453" y="141"/>
                  </a:cubicBezTo>
                  <a:close/>
                  <a:moveTo>
                    <a:pt x="368" y="409"/>
                  </a:moveTo>
                  <a:cubicBezTo>
                    <a:pt x="364" y="410"/>
                    <a:pt x="360" y="411"/>
                    <a:pt x="357" y="412"/>
                  </a:cubicBezTo>
                  <a:cubicBezTo>
                    <a:pt x="356" y="413"/>
                    <a:pt x="356" y="412"/>
                    <a:pt x="356" y="412"/>
                  </a:cubicBezTo>
                  <a:cubicBezTo>
                    <a:pt x="355" y="411"/>
                    <a:pt x="356" y="411"/>
                    <a:pt x="356" y="411"/>
                  </a:cubicBezTo>
                  <a:cubicBezTo>
                    <a:pt x="360" y="410"/>
                    <a:pt x="364" y="409"/>
                    <a:pt x="368" y="407"/>
                  </a:cubicBezTo>
                  <a:cubicBezTo>
                    <a:pt x="368" y="407"/>
                    <a:pt x="368" y="408"/>
                    <a:pt x="369" y="408"/>
                  </a:cubicBezTo>
                  <a:cubicBezTo>
                    <a:pt x="369" y="408"/>
                    <a:pt x="369" y="408"/>
                    <a:pt x="369" y="408"/>
                  </a:cubicBezTo>
                  <a:cubicBezTo>
                    <a:pt x="369" y="409"/>
                    <a:pt x="368" y="409"/>
                    <a:pt x="368" y="409"/>
                  </a:cubicBezTo>
                  <a:close/>
                  <a:moveTo>
                    <a:pt x="433" y="129"/>
                  </a:moveTo>
                  <a:cubicBezTo>
                    <a:pt x="433" y="129"/>
                    <a:pt x="432" y="129"/>
                    <a:pt x="432" y="129"/>
                  </a:cubicBezTo>
                  <a:cubicBezTo>
                    <a:pt x="428" y="127"/>
                    <a:pt x="425" y="124"/>
                    <a:pt x="422" y="122"/>
                  </a:cubicBezTo>
                  <a:cubicBezTo>
                    <a:pt x="421" y="122"/>
                    <a:pt x="421" y="121"/>
                    <a:pt x="422" y="121"/>
                  </a:cubicBezTo>
                  <a:cubicBezTo>
                    <a:pt x="422" y="121"/>
                    <a:pt x="422" y="121"/>
                    <a:pt x="423" y="121"/>
                  </a:cubicBezTo>
                  <a:cubicBezTo>
                    <a:pt x="426" y="123"/>
                    <a:pt x="429" y="125"/>
                    <a:pt x="433" y="128"/>
                  </a:cubicBezTo>
                  <a:cubicBezTo>
                    <a:pt x="433" y="128"/>
                    <a:pt x="433" y="128"/>
                    <a:pt x="433" y="129"/>
                  </a:cubicBezTo>
                  <a:cubicBezTo>
                    <a:pt x="433" y="129"/>
                    <a:pt x="433" y="129"/>
                    <a:pt x="433" y="129"/>
                  </a:cubicBezTo>
                  <a:close/>
                  <a:moveTo>
                    <a:pt x="345" y="416"/>
                  </a:moveTo>
                  <a:cubicBezTo>
                    <a:pt x="341" y="416"/>
                    <a:pt x="337" y="417"/>
                    <a:pt x="333" y="418"/>
                  </a:cubicBezTo>
                  <a:cubicBezTo>
                    <a:pt x="333" y="418"/>
                    <a:pt x="332" y="418"/>
                    <a:pt x="332" y="418"/>
                  </a:cubicBezTo>
                  <a:cubicBezTo>
                    <a:pt x="332" y="417"/>
                    <a:pt x="332" y="417"/>
                    <a:pt x="333" y="417"/>
                  </a:cubicBezTo>
                  <a:cubicBezTo>
                    <a:pt x="337" y="416"/>
                    <a:pt x="341" y="415"/>
                    <a:pt x="344" y="414"/>
                  </a:cubicBezTo>
                  <a:cubicBezTo>
                    <a:pt x="345" y="414"/>
                    <a:pt x="345" y="414"/>
                    <a:pt x="345" y="415"/>
                  </a:cubicBezTo>
                  <a:cubicBezTo>
                    <a:pt x="345" y="415"/>
                    <a:pt x="345" y="415"/>
                    <a:pt x="345" y="415"/>
                  </a:cubicBezTo>
                  <a:cubicBezTo>
                    <a:pt x="345" y="415"/>
                    <a:pt x="345" y="415"/>
                    <a:pt x="345" y="416"/>
                  </a:cubicBezTo>
                  <a:close/>
                  <a:moveTo>
                    <a:pt x="413" y="115"/>
                  </a:moveTo>
                  <a:cubicBezTo>
                    <a:pt x="413" y="115"/>
                    <a:pt x="412" y="115"/>
                    <a:pt x="412" y="115"/>
                  </a:cubicBezTo>
                  <a:cubicBezTo>
                    <a:pt x="409" y="112"/>
                    <a:pt x="406" y="110"/>
                    <a:pt x="403" y="107"/>
                  </a:cubicBezTo>
                  <a:cubicBezTo>
                    <a:pt x="402" y="107"/>
                    <a:pt x="402" y="107"/>
                    <a:pt x="403" y="106"/>
                  </a:cubicBezTo>
                  <a:cubicBezTo>
                    <a:pt x="403" y="106"/>
                    <a:pt x="403" y="106"/>
                    <a:pt x="404" y="106"/>
                  </a:cubicBezTo>
                  <a:cubicBezTo>
                    <a:pt x="407" y="109"/>
                    <a:pt x="410" y="111"/>
                    <a:pt x="413" y="114"/>
                  </a:cubicBezTo>
                  <a:cubicBezTo>
                    <a:pt x="413" y="114"/>
                    <a:pt x="413" y="114"/>
                    <a:pt x="413" y="114"/>
                  </a:cubicBezTo>
                  <a:cubicBezTo>
                    <a:pt x="413" y="115"/>
                    <a:pt x="413" y="115"/>
                    <a:pt x="413" y="115"/>
                  </a:cubicBezTo>
                  <a:close/>
                  <a:moveTo>
                    <a:pt x="321" y="421"/>
                  </a:moveTo>
                  <a:cubicBezTo>
                    <a:pt x="317" y="421"/>
                    <a:pt x="313" y="422"/>
                    <a:pt x="309" y="422"/>
                  </a:cubicBezTo>
                  <a:cubicBezTo>
                    <a:pt x="309" y="422"/>
                    <a:pt x="308" y="422"/>
                    <a:pt x="308" y="422"/>
                  </a:cubicBezTo>
                  <a:cubicBezTo>
                    <a:pt x="308" y="421"/>
                    <a:pt x="309" y="421"/>
                    <a:pt x="309" y="421"/>
                  </a:cubicBezTo>
                  <a:cubicBezTo>
                    <a:pt x="313" y="420"/>
                    <a:pt x="317" y="420"/>
                    <a:pt x="321" y="419"/>
                  </a:cubicBezTo>
                  <a:cubicBezTo>
                    <a:pt x="321" y="419"/>
                    <a:pt x="322" y="419"/>
                    <a:pt x="322" y="420"/>
                  </a:cubicBezTo>
                  <a:cubicBezTo>
                    <a:pt x="322" y="420"/>
                    <a:pt x="322" y="420"/>
                    <a:pt x="322" y="420"/>
                  </a:cubicBezTo>
                  <a:cubicBezTo>
                    <a:pt x="322" y="420"/>
                    <a:pt x="321" y="420"/>
                    <a:pt x="321" y="421"/>
                  </a:cubicBezTo>
                  <a:close/>
                  <a:moveTo>
                    <a:pt x="395" y="99"/>
                  </a:moveTo>
                  <a:cubicBezTo>
                    <a:pt x="394" y="100"/>
                    <a:pt x="394" y="100"/>
                    <a:pt x="393" y="99"/>
                  </a:cubicBezTo>
                  <a:cubicBezTo>
                    <a:pt x="390" y="97"/>
                    <a:pt x="387" y="94"/>
                    <a:pt x="385" y="91"/>
                  </a:cubicBezTo>
                  <a:cubicBezTo>
                    <a:pt x="384" y="91"/>
                    <a:pt x="384" y="90"/>
                    <a:pt x="384" y="90"/>
                  </a:cubicBezTo>
                  <a:cubicBezTo>
                    <a:pt x="385" y="90"/>
                    <a:pt x="385" y="90"/>
                    <a:pt x="386" y="90"/>
                  </a:cubicBezTo>
                  <a:cubicBezTo>
                    <a:pt x="388" y="93"/>
                    <a:pt x="391" y="96"/>
                    <a:pt x="394" y="98"/>
                  </a:cubicBezTo>
                  <a:cubicBezTo>
                    <a:pt x="395" y="98"/>
                    <a:pt x="395" y="99"/>
                    <a:pt x="395" y="99"/>
                  </a:cubicBezTo>
                  <a:cubicBezTo>
                    <a:pt x="395" y="99"/>
                    <a:pt x="395" y="99"/>
                    <a:pt x="395" y="99"/>
                  </a:cubicBezTo>
                  <a:close/>
                  <a:moveTo>
                    <a:pt x="297" y="424"/>
                  </a:moveTo>
                  <a:cubicBezTo>
                    <a:pt x="293" y="424"/>
                    <a:pt x="289" y="425"/>
                    <a:pt x="285" y="425"/>
                  </a:cubicBezTo>
                  <a:cubicBezTo>
                    <a:pt x="285" y="425"/>
                    <a:pt x="284" y="425"/>
                    <a:pt x="284" y="424"/>
                  </a:cubicBezTo>
                  <a:cubicBezTo>
                    <a:pt x="284" y="424"/>
                    <a:pt x="285" y="423"/>
                    <a:pt x="285" y="423"/>
                  </a:cubicBezTo>
                  <a:cubicBezTo>
                    <a:pt x="289" y="423"/>
                    <a:pt x="293" y="423"/>
                    <a:pt x="297" y="422"/>
                  </a:cubicBezTo>
                  <a:cubicBezTo>
                    <a:pt x="297" y="422"/>
                    <a:pt x="298" y="423"/>
                    <a:pt x="298" y="423"/>
                  </a:cubicBezTo>
                  <a:cubicBezTo>
                    <a:pt x="298" y="423"/>
                    <a:pt x="298" y="423"/>
                    <a:pt x="298" y="423"/>
                  </a:cubicBezTo>
                  <a:cubicBezTo>
                    <a:pt x="298" y="424"/>
                    <a:pt x="298" y="424"/>
                    <a:pt x="297" y="424"/>
                  </a:cubicBezTo>
                  <a:close/>
                  <a:moveTo>
                    <a:pt x="377" y="83"/>
                  </a:moveTo>
                  <a:cubicBezTo>
                    <a:pt x="377" y="83"/>
                    <a:pt x="376" y="83"/>
                    <a:pt x="376" y="83"/>
                  </a:cubicBezTo>
                  <a:cubicBezTo>
                    <a:pt x="373" y="80"/>
                    <a:pt x="370" y="77"/>
                    <a:pt x="367" y="74"/>
                  </a:cubicBezTo>
                  <a:cubicBezTo>
                    <a:pt x="367" y="74"/>
                    <a:pt x="367" y="73"/>
                    <a:pt x="367" y="73"/>
                  </a:cubicBezTo>
                  <a:cubicBezTo>
                    <a:pt x="368" y="73"/>
                    <a:pt x="368" y="73"/>
                    <a:pt x="368" y="73"/>
                  </a:cubicBezTo>
                  <a:cubicBezTo>
                    <a:pt x="371" y="76"/>
                    <a:pt x="374" y="79"/>
                    <a:pt x="377" y="82"/>
                  </a:cubicBezTo>
                  <a:cubicBezTo>
                    <a:pt x="377" y="82"/>
                    <a:pt x="377" y="82"/>
                    <a:pt x="377" y="83"/>
                  </a:cubicBezTo>
                  <a:cubicBezTo>
                    <a:pt x="377" y="83"/>
                    <a:pt x="377" y="83"/>
                    <a:pt x="377" y="83"/>
                  </a:cubicBezTo>
                  <a:close/>
                  <a:moveTo>
                    <a:pt x="273" y="425"/>
                  </a:moveTo>
                  <a:cubicBezTo>
                    <a:pt x="269" y="426"/>
                    <a:pt x="265" y="426"/>
                    <a:pt x="261" y="426"/>
                  </a:cubicBezTo>
                  <a:cubicBezTo>
                    <a:pt x="261" y="426"/>
                    <a:pt x="260" y="425"/>
                    <a:pt x="260" y="425"/>
                  </a:cubicBezTo>
                  <a:cubicBezTo>
                    <a:pt x="260" y="424"/>
                    <a:pt x="261" y="424"/>
                    <a:pt x="261" y="424"/>
                  </a:cubicBezTo>
                  <a:cubicBezTo>
                    <a:pt x="265" y="424"/>
                    <a:pt x="269" y="424"/>
                    <a:pt x="273" y="424"/>
                  </a:cubicBezTo>
                  <a:cubicBezTo>
                    <a:pt x="274" y="424"/>
                    <a:pt x="274" y="424"/>
                    <a:pt x="274" y="425"/>
                  </a:cubicBezTo>
                  <a:cubicBezTo>
                    <a:pt x="274" y="425"/>
                    <a:pt x="274" y="425"/>
                    <a:pt x="274" y="425"/>
                  </a:cubicBezTo>
                  <a:cubicBezTo>
                    <a:pt x="274" y="425"/>
                    <a:pt x="273" y="425"/>
                    <a:pt x="273" y="425"/>
                  </a:cubicBezTo>
                  <a:close/>
                  <a:moveTo>
                    <a:pt x="360" y="65"/>
                  </a:moveTo>
                  <a:cubicBezTo>
                    <a:pt x="360" y="66"/>
                    <a:pt x="359" y="66"/>
                    <a:pt x="359" y="65"/>
                  </a:cubicBezTo>
                  <a:cubicBezTo>
                    <a:pt x="356" y="63"/>
                    <a:pt x="353" y="60"/>
                    <a:pt x="350" y="57"/>
                  </a:cubicBezTo>
                  <a:cubicBezTo>
                    <a:pt x="350" y="57"/>
                    <a:pt x="350" y="56"/>
                    <a:pt x="350" y="56"/>
                  </a:cubicBezTo>
                  <a:cubicBezTo>
                    <a:pt x="351" y="56"/>
                    <a:pt x="351" y="56"/>
                    <a:pt x="352" y="56"/>
                  </a:cubicBezTo>
                  <a:cubicBezTo>
                    <a:pt x="354" y="59"/>
                    <a:pt x="357" y="61"/>
                    <a:pt x="360" y="64"/>
                  </a:cubicBezTo>
                  <a:cubicBezTo>
                    <a:pt x="360" y="65"/>
                    <a:pt x="360" y="65"/>
                    <a:pt x="360" y="65"/>
                  </a:cubicBezTo>
                  <a:cubicBezTo>
                    <a:pt x="360" y="65"/>
                    <a:pt x="360" y="65"/>
                    <a:pt x="360" y="65"/>
                  </a:cubicBezTo>
                  <a:close/>
                  <a:moveTo>
                    <a:pt x="249" y="425"/>
                  </a:moveTo>
                  <a:cubicBezTo>
                    <a:pt x="245" y="425"/>
                    <a:pt x="241" y="425"/>
                    <a:pt x="237" y="424"/>
                  </a:cubicBezTo>
                  <a:cubicBezTo>
                    <a:pt x="237" y="424"/>
                    <a:pt x="236" y="424"/>
                    <a:pt x="236" y="424"/>
                  </a:cubicBezTo>
                  <a:cubicBezTo>
                    <a:pt x="236" y="423"/>
                    <a:pt x="237" y="423"/>
                    <a:pt x="237" y="423"/>
                  </a:cubicBezTo>
                  <a:cubicBezTo>
                    <a:pt x="241" y="423"/>
                    <a:pt x="245" y="423"/>
                    <a:pt x="249" y="424"/>
                  </a:cubicBezTo>
                  <a:cubicBezTo>
                    <a:pt x="249" y="424"/>
                    <a:pt x="250" y="424"/>
                    <a:pt x="250" y="424"/>
                  </a:cubicBezTo>
                  <a:cubicBezTo>
                    <a:pt x="250" y="425"/>
                    <a:pt x="250" y="425"/>
                    <a:pt x="250" y="425"/>
                  </a:cubicBezTo>
                  <a:cubicBezTo>
                    <a:pt x="250" y="425"/>
                    <a:pt x="249" y="425"/>
                    <a:pt x="249" y="425"/>
                  </a:cubicBezTo>
                  <a:close/>
                  <a:moveTo>
                    <a:pt x="342" y="49"/>
                  </a:moveTo>
                  <a:cubicBezTo>
                    <a:pt x="342" y="49"/>
                    <a:pt x="342" y="49"/>
                    <a:pt x="341" y="49"/>
                  </a:cubicBezTo>
                  <a:cubicBezTo>
                    <a:pt x="338" y="47"/>
                    <a:pt x="335" y="44"/>
                    <a:pt x="332" y="42"/>
                  </a:cubicBezTo>
                  <a:cubicBezTo>
                    <a:pt x="332" y="42"/>
                    <a:pt x="332" y="41"/>
                    <a:pt x="332" y="41"/>
                  </a:cubicBezTo>
                  <a:cubicBezTo>
                    <a:pt x="332" y="40"/>
                    <a:pt x="332" y="40"/>
                    <a:pt x="333" y="41"/>
                  </a:cubicBezTo>
                  <a:cubicBezTo>
                    <a:pt x="336" y="43"/>
                    <a:pt x="339" y="45"/>
                    <a:pt x="342" y="48"/>
                  </a:cubicBezTo>
                  <a:cubicBezTo>
                    <a:pt x="343" y="48"/>
                    <a:pt x="343" y="48"/>
                    <a:pt x="343" y="49"/>
                  </a:cubicBezTo>
                  <a:cubicBezTo>
                    <a:pt x="343" y="49"/>
                    <a:pt x="343" y="49"/>
                    <a:pt x="342" y="49"/>
                  </a:cubicBezTo>
                  <a:close/>
                  <a:moveTo>
                    <a:pt x="225" y="423"/>
                  </a:moveTo>
                  <a:cubicBezTo>
                    <a:pt x="221" y="423"/>
                    <a:pt x="217" y="422"/>
                    <a:pt x="213" y="421"/>
                  </a:cubicBezTo>
                  <a:cubicBezTo>
                    <a:pt x="213" y="421"/>
                    <a:pt x="212" y="421"/>
                    <a:pt x="212" y="420"/>
                  </a:cubicBezTo>
                  <a:cubicBezTo>
                    <a:pt x="212" y="420"/>
                    <a:pt x="213" y="420"/>
                    <a:pt x="213" y="420"/>
                  </a:cubicBezTo>
                  <a:cubicBezTo>
                    <a:pt x="217" y="420"/>
                    <a:pt x="221" y="421"/>
                    <a:pt x="225" y="422"/>
                  </a:cubicBezTo>
                  <a:cubicBezTo>
                    <a:pt x="226" y="422"/>
                    <a:pt x="226" y="422"/>
                    <a:pt x="226" y="422"/>
                  </a:cubicBezTo>
                  <a:cubicBezTo>
                    <a:pt x="226" y="422"/>
                    <a:pt x="226" y="422"/>
                    <a:pt x="226" y="422"/>
                  </a:cubicBezTo>
                  <a:cubicBezTo>
                    <a:pt x="226" y="423"/>
                    <a:pt x="225" y="423"/>
                    <a:pt x="225" y="423"/>
                  </a:cubicBezTo>
                  <a:close/>
                  <a:moveTo>
                    <a:pt x="323" y="35"/>
                  </a:moveTo>
                  <a:cubicBezTo>
                    <a:pt x="323" y="35"/>
                    <a:pt x="322" y="35"/>
                    <a:pt x="322" y="35"/>
                  </a:cubicBezTo>
                  <a:cubicBezTo>
                    <a:pt x="319" y="33"/>
                    <a:pt x="315" y="31"/>
                    <a:pt x="312" y="29"/>
                  </a:cubicBezTo>
                  <a:cubicBezTo>
                    <a:pt x="311" y="29"/>
                    <a:pt x="311" y="28"/>
                    <a:pt x="311" y="28"/>
                  </a:cubicBezTo>
                  <a:cubicBezTo>
                    <a:pt x="312" y="27"/>
                    <a:pt x="312" y="27"/>
                    <a:pt x="312" y="27"/>
                  </a:cubicBezTo>
                  <a:cubicBezTo>
                    <a:pt x="316" y="29"/>
                    <a:pt x="319" y="32"/>
                    <a:pt x="323" y="34"/>
                  </a:cubicBezTo>
                  <a:cubicBezTo>
                    <a:pt x="323" y="34"/>
                    <a:pt x="323" y="34"/>
                    <a:pt x="323" y="35"/>
                  </a:cubicBezTo>
                  <a:cubicBezTo>
                    <a:pt x="323" y="35"/>
                    <a:pt x="323" y="35"/>
                    <a:pt x="323" y="35"/>
                  </a:cubicBezTo>
                  <a:close/>
                  <a:moveTo>
                    <a:pt x="201" y="419"/>
                  </a:moveTo>
                  <a:cubicBezTo>
                    <a:pt x="197" y="418"/>
                    <a:pt x="193" y="417"/>
                    <a:pt x="189" y="416"/>
                  </a:cubicBezTo>
                  <a:cubicBezTo>
                    <a:pt x="189" y="416"/>
                    <a:pt x="189" y="416"/>
                    <a:pt x="189" y="415"/>
                  </a:cubicBezTo>
                  <a:cubicBezTo>
                    <a:pt x="189" y="415"/>
                    <a:pt x="189" y="415"/>
                    <a:pt x="189" y="415"/>
                  </a:cubicBezTo>
                  <a:cubicBezTo>
                    <a:pt x="189" y="415"/>
                    <a:pt x="189" y="415"/>
                    <a:pt x="190" y="415"/>
                  </a:cubicBezTo>
                  <a:cubicBezTo>
                    <a:pt x="194" y="416"/>
                    <a:pt x="198" y="417"/>
                    <a:pt x="201" y="417"/>
                  </a:cubicBezTo>
                  <a:cubicBezTo>
                    <a:pt x="202" y="418"/>
                    <a:pt x="202" y="418"/>
                    <a:pt x="202" y="418"/>
                  </a:cubicBezTo>
                  <a:cubicBezTo>
                    <a:pt x="202" y="418"/>
                    <a:pt x="202" y="418"/>
                    <a:pt x="202" y="418"/>
                  </a:cubicBezTo>
                  <a:cubicBezTo>
                    <a:pt x="202" y="419"/>
                    <a:pt x="201" y="419"/>
                    <a:pt x="201" y="419"/>
                  </a:cubicBezTo>
                  <a:close/>
                  <a:moveTo>
                    <a:pt x="302" y="23"/>
                  </a:moveTo>
                  <a:cubicBezTo>
                    <a:pt x="302" y="23"/>
                    <a:pt x="301" y="23"/>
                    <a:pt x="301" y="23"/>
                  </a:cubicBezTo>
                  <a:cubicBezTo>
                    <a:pt x="297" y="21"/>
                    <a:pt x="294" y="20"/>
                    <a:pt x="290" y="18"/>
                  </a:cubicBezTo>
                  <a:cubicBezTo>
                    <a:pt x="290" y="18"/>
                    <a:pt x="290" y="18"/>
                    <a:pt x="290" y="17"/>
                  </a:cubicBezTo>
                  <a:cubicBezTo>
                    <a:pt x="290" y="17"/>
                    <a:pt x="290" y="17"/>
                    <a:pt x="291" y="17"/>
                  </a:cubicBezTo>
                  <a:cubicBezTo>
                    <a:pt x="294" y="18"/>
                    <a:pt x="298" y="20"/>
                    <a:pt x="302" y="22"/>
                  </a:cubicBezTo>
                  <a:cubicBezTo>
                    <a:pt x="302" y="22"/>
                    <a:pt x="302" y="22"/>
                    <a:pt x="302" y="23"/>
                  </a:cubicBezTo>
                  <a:cubicBezTo>
                    <a:pt x="302" y="23"/>
                    <a:pt x="302" y="23"/>
                    <a:pt x="302" y="23"/>
                  </a:cubicBezTo>
                  <a:close/>
                  <a:moveTo>
                    <a:pt x="179" y="412"/>
                  </a:moveTo>
                  <a:cubicBezTo>
                    <a:pt x="178" y="413"/>
                    <a:pt x="178" y="413"/>
                    <a:pt x="178" y="413"/>
                  </a:cubicBezTo>
                  <a:cubicBezTo>
                    <a:pt x="174" y="412"/>
                    <a:pt x="170" y="410"/>
                    <a:pt x="166" y="409"/>
                  </a:cubicBezTo>
                  <a:cubicBezTo>
                    <a:pt x="166" y="409"/>
                    <a:pt x="166" y="408"/>
                    <a:pt x="166" y="408"/>
                  </a:cubicBezTo>
                  <a:cubicBezTo>
                    <a:pt x="166" y="408"/>
                    <a:pt x="166" y="407"/>
                    <a:pt x="167" y="408"/>
                  </a:cubicBezTo>
                  <a:cubicBezTo>
                    <a:pt x="170" y="409"/>
                    <a:pt x="174" y="410"/>
                    <a:pt x="178" y="411"/>
                  </a:cubicBezTo>
                  <a:cubicBezTo>
                    <a:pt x="179" y="412"/>
                    <a:pt x="179" y="412"/>
                    <a:pt x="179" y="412"/>
                  </a:cubicBezTo>
                  <a:cubicBezTo>
                    <a:pt x="179" y="412"/>
                    <a:pt x="179" y="412"/>
                    <a:pt x="179" y="412"/>
                  </a:cubicBezTo>
                  <a:close/>
                  <a:moveTo>
                    <a:pt x="280" y="13"/>
                  </a:moveTo>
                  <a:cubicBezTo>
                    <a:pt x="280" y="14"/>
                    <a:pt x="279" y="14"/>
                    <a:pt x="279" y="14"/>
                  </a:cubicBezTo>
                  <a:cubicBezTo>
                    <a:pt x="275" y="12"/>
                    <a:pt x="271" y="11"/>
                    <a:pt x="267" y="10"/>
                  </a:cubicBezTo>
                  <a:cubicBezTo>
                    <a:pt x="267" y="10"/>
                    <a:pt x="267" y="10"/>
                    <a:pt x="267" y="9"/>
                  </a:cubicBezTo>
                  <a:cubicBezTo>
                    <a:pt x="267" y="9"/>
                    <a:pt x="267" y="9"/>
                    <a:pt x="268" y="9"/>
                  </a:cubicBezTo>
                  <a:cubicBezTo>
                    <a:pt x="272" y="10"/>
                    <a:pt x="276" y="11"/>
                    <a:pt x="279" y="12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0" y="13"/>
                    <a:pt x="280" y="13"/>
                    <a:pt x="280" y="13"/>
                  </a:cubicBezTo>
                  <a:close/>
                  <a:moveTo>
                    <a:pt x="156" y="404"/>
                  </a:moveTo>
                  <a:cubicBezTo>
                    <a:pt x="156" y="405"/>
                    <a:pt x="155" y="405"/>
                    <a:pt x="155" y="405"/>
                  </a:cubicBezTo>
                  <a:cubicBezTo>
                    <a:pt x="151" y="403"/>
                    <a:pt x="147" y="402"/>
                    <a:pt x="144" y="400"/>
                  </a:cubicBezTo>
                  <a:cubicBezTo>
                    <a:pt x="143" y="400"/>
                    <a:pt x="143" y="399"/>
                    <a:pt x="143" y="399"/>
                  </a:cubicBezTo>
                  <a:cubicBezTo>
                    <a:pt x="144" y="399"/>
                    <a:pt x="144" y="398"/>
                    <a:pt x="144" y="399"/>
                  </a:cubicBezTo>
                  <a:cubicBezTo>
                    <a:pt x="148" y="400"/>
                    <a:pt x="152" y="402"/>
                    <a:pt x="155" y="403"/>
                  </a:cubicBezTo>
                  <a:cubicBezTo>
                    <a:pt x="156" y="403"/>
                    <a:pt x="156" y="404"/>
                    <a:pt x="156" y="404"/>
                  </a:cubicBezTo>
                  <a:cubicBezTo>
                    <a:pt x="156" y="404"/>
                    <a:pt x="156" y="404"/>
                    <a:pt x="156" y="404"/>
                  </a:cubicBezTo>
                  <a:close/>
                  <a:moveTo>
                    <a:pt x="256" y="7"/>
                  </a:moveTo>
                  <a:cubicBezTo>
                    <a:pt x="252" y="6"/>
                    <a:pt x="248" y="5"/>
                    <a:pt x="244" y="5"/>
                  </a:cubicBezTo>
                  <a:cubicBezTo>
                    <a:pt x="244" y="5"/>
                    <a:pt x="243" y="4"/>
                    <a:pt x="243" y="4"/>
                  </a:cubicBezTo>
                  <a:cubicBezTo>
                    <a:pt x="244" y="3"/>
                    <a:pt x="244" y="3"/>
                    <a:pt x="244" y="3"/>
                  </a:cubicBezTo>
                  <a:cubicBezTo>
                    <a:pt x="248" y="4"/>
                    <a:pt x="252" y="5"/>
                    <a:pt x="256" y="6"/>
                  </a:cubicBezTo>
                  <a:cubicBezTo>
                    <a:pt x="257" y="6"/>
                    <a:pt x="257" y="6"/>
                    <a:pt x="257" y="7"/>
                  </a:cubicBezTo>
                  <a:cubicBezTo>
                    <a:pt x="257" y="7"/>
                    <a:pt x="257" y="7"/>
                    <a:pt x="257" y="7"/>
                  </a:cubicBezTo>
                  <a:cubicBezTo>
                    <a:pt x="257" y="7"/>
                    <a:pt x="256" y="7"/>
                    <a:pt x="256" y="7"/>
                  </a:cubicBezTo>
                  <a:close/>
                  <a:moveTo>
                    <a:pt x="134" y="394"/>
                  </a:moveTo>
                  <a:cubicBezTo>
                    <a:pt x="134" y="395"/>
                    <a:pt x="133" y="395"/>
                    <a:pt x="133" y="395"/>
                  </a:cubicBezTo>
                  <a:cubicBezTo>
                    <a:pt x="129" y="393"/>
                    <a:pt x="126" y="391"/>
                    <a:pt x="122" y="389"/>
                  </a:cubicBezTo>
                  <a:cubicBezTo>
                    <a:pt x="122" y="389"/>
                    <a:pt x="122" y="388"/>
                    <a:pt x="122" y="388"/>
                  </a:cubicBezTo>
                  <a:cubicBezTo>
                    <a:pt x="122" y="388"/>
                    <a:pt x="123" y="388"/>
                    <a:pt x="123" y="388"/>
                  </a:cubicBezTo>
                  <a:cubicBezTo>
                    <a:pt x="126" y="390"/>
                    <a:pt x="130" y="392"/>
                    <a:pt x="134" y="393"/>
                  </a:cubicBezTo>
                  <a:cubicBezTo>
                    <a:pt x="134" y="394"/>
                    <a:pt x="134" y="394"/>
                    <a:pt x="134" y="394"/>
                  </a:cubicBezTo>
                  <a:cubicBezTo>
                    <a:pt x="134" y="394"/>
                    <a:pt x="134" y="394"/>
                    <a:pt x="134" y="394"/>
                  </a:cubicBezTo>
                  <a:close/>
                  <a:moveTo>
                    <a:pt x="232" y="3"/>
                  </a:moveTo>
                  <a:cubicBezTo>
                    <a:pt x="228" y="2"/>
                    <a:pt x="224" y="2"/>
                    <a:pt x="220" y="2"/>
                  </a:cubicBezTo>
                  <a:cubicBezTo>
                    <a:pt x="220" y="2"/>
                    <a:pt x="219" y="1"/>
                    <a:pt x="219" y="1"/>
                  </a:cubicBezTo>
                  <a:cubicBezTo>
                    <a:pt x="219" y="1"/>
                    <a:pt x="220" y="0"/>
                    <a:pt x="220" y="0"/>
                  </a:cubicBezTo>
                  <a:cubicBezTo>
                    <a:pt x="224" y="1"/>
                    <a:pt x="228" y="1"/>
                    <a:pt x="232" y="1"/>
                  </a:cubicBezTo>
                  <a:cubicBezTo>
                    <a:pt x="233" y="1"/>
                    <a:pt x="233" y="2"/>
                    <a:pt x="233" y="2"/>
                  </a:cubicBezTo>
                  <a:cubicBezTo>
                    <a:pt x="233" y="2"/>
                    <a:pt x="233" y="2"/>
                    <a:pt x="233" y="2"/>
                  </a:cubicBezTo>
                  <a:cubicBezTo>
                    <a:pt x="233" y="3"/>
                    <a:pt x="233" y="3"/>
                    <a:pt x="232" y="3"/>
                  </a:cubicBezTo>
                  <a:close/>
                  <a:moveTo>
                    <a:pt x="113" y="383"/>
                  </a:moveTo>
                  <a:cubicBezTo>
                    <a:pt x="113" y="383"/>
                    <a:pt x="112" y="383"/>
                    <a:pt x="112" y="383"/>
                  </a:cubicBezTo>
                  <a:cubicBezTo>
                    <a:pt x="108" y="381"/>
                    <a:pt x="105" y="379"/>
                    <a:pt x="102" y="376"/>
                  </a:cubicBezTo>
                  <a:cubicBezTo>
                    <a:pt x="101" y="376"/>
                    <a:pt x="101" y="376"/>
                    <a:pt x="101" y="375"/>
                  </a:cubicBezTo>
                  <a:cubicBezTo>
                    <a:pt x="102" y="375"/>
                    <a:pt x="102" y="375"/>
                    <a:pt x="102" y="375"/>
                  </a:cubicBezTo>
                  <a:cubicBezTo>
                    <a:pt x="106" y="377"/>
                    <a:pt x="109" y="380"/>
                    <a:pt x="113" y="382"/>
                  </a:cubicBezTo>
                  <a:cubicBezTo>
                    <a:pt x="113" y="382"/>
                    <a:pt x="113" y="382"/>
                    <a:pt x="113" y="383"/>
                  </a:cubicBezTo>
                  <a:cubicBezTo>
                    <a:pt x="113" y="383"/>
                    <a:pt x="113" y="383"/>
                    <a:pt x="113" y="383"/>
                  </a:cubicBezTo>
                  <a:close/>
                  <a:moveTo>
                    <a:pt x="208" y="1"/>
                  </a:moveTo>
                  <a:cubicBezTo>
                    <a:pt x="204" y="1"/>
                    <a:pt x="200" y="2"/>
                    <a:pt x="196" y="2"/>
                  </a:cubicBezTo>
                  <a:cubicBezTo>
                    <a:pt x="196" y="2"/>
                    <a:pt x="195" y="1"/>
                    <a:pt x="195" y="1"/>
                  </a:cubicBezTo>
                  <a:cubicBezTo>
                    <a:pt x="195" y="1"/>
                    <a:pt x="196" y="0"/>
                    <a:pt x="196" y="0"/>
                  </a:cubicBezTo>
                  <a:cubicBezTo>
                    <a:pt x="200" y="0"/>
                    <a:pt x="204" y="0"/>
                    <a:pt x="208" y="0"/>
                  </a:cubicBezTo>
                  <a:cubicBezTo>
                    <a:pt x="209" y="0"/>
                    <a:pt x="209" y="0"/>
                    <a:pt x="209" y="1"/>
                  </a:cubicBezTo>
                  <a:cubicBezTo>
                    <a:pt x="209" y="1"/>
                    <a:pt x="209" y="1"/>
                    <a:pt x="209" y="1"/>
                  </a:cubicBezTo>
                  <a:cubicBezTo>
                    <a:pt x="209" y="1"/>
                    <a:pt x="209" y="1"/>
                    <a:pt x="208" y="1"/>
                  </a:cubicBezTo>
                  <a:close/>
                  <a:moveTo>
                    <a:pt x="93" y="369"/>
                  </a:moveTo>
                  <a:cubicBezTo>
                    <a:pt x="93" y="370"/>
                    <a:pt x="92" y="370"/>
                    <a:pt x="92" y="369"/>
                  </a:cubicBezTo>
                  <a:cubicBezTo>
                    <a:pt x="88" y="367"/>
                    <a:pt x="85" y="364"/>
                    <a:pt x="82" y="362"/>
                  </a:cubicBezTo>
                  <a:cubicBezTo>
                    <a:pt x="82" y="362"/>
                    <a:pt x="82" y="361"/>
                    <a:pt x="82" y="361"/>
                  </a:cubicBezTo>
                  <a:cubicBezTo>
                    <a:pt x="82" y="361"/>
                    <a:pt x="83" y="360"/>
                    <a:pt x="83" y="361"/>
                  </a:cubicBezTo>
                  <a:cubicBezTo>
                    <a:pt x="86" y="363"/>
                    <a:pt x="89" y="366"/>
                    <a:pt x="93" y="368"/>
                  </a:cubicBezTo>
                  <a:cubicBezTo>
                    <a:pt x="93" y="368"/>
                    <a:pt x="93" y="369"/>
                    <a:pt x="93" y="369"/>
                  </a:cubicBezTo>
                  <a:cubicBezTo>
                    <a:pt x="93" y="369"/>
                    <a:pt x="93" y="369"/>
                    <a:pt x="93" y="369"/>
                  </a:cubicBezTo>
                  <a:close/>
                  <a:moveTo>
                    <a:pt x="184" y="3"/>
                  </a:moveTo>
                  <a:cubicBezTo>
                    <a:pt x="183" y="3"/>
                    <a:pt x="181" y="3"/>
                    <a:pt x="180" y="3"/>
                  </a:cubicBezTo>
                  <a:cubicBezTo>
                    <a:pt x="177" y="3"/>
                    <a:pt x="175" y="4"/>
                    <a:pt x="172" y="4"/>
                  </a:cubicBezTo>
                  <a:cubicBezTo>
                    <a:pt x="172" y="4"/>
                    <a:pt x="171" y="4"/>
                    <a:pt x="171" y="4"/>
                  </a:cubicBezTo>
                  <a:cubicBezTo>
                    <a:pt x="171" y="3"/>
                    <a:pt x="172" y="3"/>
                    <a:pt x="172" y="3"/>
                  </a:cubicBezTo>
                  <a:cubicBezTo>
                    <a:pt x="175" y="2"/>
                    <a:pt x="177" y="2"/>
                    <a:pt x="180" y="2"/>
                  </a:cubicBezTo>
                  <a:cubicBezTo>
                    <a:pt x="181" y="1"/>
                    <a:pt x="183" y="1"/>
                    <a:pt x="184" y="1"/>
                  </a:cubicBezTo>
                  <a:cubicBezTo>
                    <a:pt x="184" y="1"/>
                    <a:pt x="185" y="1"/>
                    <a:pt x="185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5" y="2"/>
                    <a:pt x="184" y="3"/>
                    <a:pt x="184" y="3"/>
                  </a:cubicBezTo>
                  <a:close/>
                  <a:moveTo>
                    <a:pt x="74" y="354"/>
                  </a:moveTo>
                  <a:cubicBezTo>
                    <a:pt x="74" y="354"/>
                    <a:pt x="73" y="354"/>
                    <a:pt x="73" y="354"/>
                  </a:cubicBezTo>
                  <a:cubicBezTo>
                    <a:pt x="70" y="351"/>
                    <a:pt x="67" y="349"/>
                    <a:pt x="64" y="346"/>
                  </a:cubicBezTo>
                  <a:cubicBezTo>
                    <a:pt x="64" y="345"/>
                    <a:pt x="64" y="345"/>
                    <a:pt x="64" y="345"/>
                  </a:cubicBezTo>
                  <a:cubicBezTo>
                    <a:pt x="64" y="344"/>
                    <a:pt x="65" y="344"/>
                    <a:pt x="65" y="345"/>
                  </a:cubicBezTo>
                  <a:cubicBezTo>
                    <a:pt x="68" y="347"/>
                    <a:pt x="71" y="350"/>
                    <a:pt x="74" y="353"/>
                  </a:cubicBezTo>
                  <a:cubicBezTo>
                    <a:pt x="74" y="353"/>
                    <a:pt x="74" y="353"/>
                    <a:pt x="74" y="354"/>
                  </a:cubicBezTo>
                  <a:cubicBezTo>
                    <a:pt x="74" y="354"/>
                    <a:pt x="74" y="354"/>
                    <a:pt x="74" y="354"/>
                  </a:cubicBezTo>
                  <a:close/>
                  <a:moveTo>
                    <a:pt x="160" y="6"/>
                  </a:moveTo>
                  <a:cubicBezTo>
                    <a:pt x="157" y="7"/>
                    <a:pt x="153" y="8"/>
                    <a:pt x="149" y="9"/>
                  </a:cubicBezTo>
                  <a:cubicBezTo>
                    <a:pt x="148" y="10"/>
                    <a:pt x="148" y="9"/>
                    <a:pt x="148" y="9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52" y="7"/>
                    <a:pt x="156" y="6"/>
                    <a:pt x="160" y="5"/>
                  </a:cubicBezTo>
                  <a:cubicBezTo>
                    <a:pt x="160" y="5"/>
                    <a:pt x="161" y="5"/>
                    <a:pt x="161" y="6"/>
                  </a:cubicBezTo>
                  <a:cubicBezTo>
                    <a:pt x="161" y="6"/>
                    <a:pt x="161" y="6"/>
                    <a:pt x="161" y="6"/>
                  </a:cubicBezTo>
                  <a:cubicBezTo>
                    <a:pt x="161" y="6"/>
                    <a:pt x="161" y="6"/>
                    <a:pt x="160" y="6"/>
                  </a:cubicBezTo>
                  <a:close/>
                  <a:moveTo>
                    <a:pt x="57" y="337"/>
                  </a:moveTo>
                  <a:cubicBezTo>
                    <a:pt x="56" y="337"/>
                    <a:pt x="56" y="337"/>
                    <a:pt x="56" y="337"/>
                  </a:cubicBezTo>
                  <a:cubicBezTo>
                    <a:pt x="53" y="334"/>
                    <a:pt x="50" y="331"/>
                    <a:pt x="48" y="328"/>
                  </a:cubicBezTo>
                  <a:cubicBezTo>
                    <a:pt x="47" y="328"/>
                    <a:pt x="48" y="327"/>
                    <a:pt x="48" y="327"/>
                  </a:cubicBezTo>
                  <a:cubicBezTo>
                    <a:pt x="48" y="327"/>
                    <a:pt x="49" y="327"/>
                    <a:pt x="49" y="327"/>
                  </a:cubicBezTo>
                  <a:cubicBezTo>
                    <a:pt x="51" y="330"/>
                    <a:pt x="54" y="333"/>
                    <a:pt x="57" y="336"/>
                  </a:cubicBezTo>
                  <a:cubicBezTo>
                    <a:pt x="57" y="336"/>
                    <a:pt x="57" y="337"/>
                    <a:pt x="57" y="337"/>
                  </a:cubicBezTo>
                  <a:cubicBezTo>
                    <a:pt x="57" y="337"/>
                    <a:pt x="57" y="337"/>
                    <a:pt x="57" y="337"/>
                  </a:cubicBezTo>
                  <a:close/>
                  <a:moveTo>
                    <a:pt x="137" y="13"/>
                  </a:moveTo>
                  <a:cubicBezTo>
                    <a:pt x="133" y="14"/>
                    <a:pt x="130" y="16"/>
                    <a:pt x="126" y="17"/>
                  </a:cubicBezTo>
                  <a:cubicBezTo>
                    <a:pt x="126" y="17"/>
                    <a:pt x="125" y="17"/>
                    <a:pt x="125" y="17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29" y="14"/>
                    <a:pt x="133" y="13"/>
                    <a:pt x="137" y="12"/>
                  </a:cubicBezTo>
                  <a:cubicBezTo>
                    <a:pt x="137" y="11"/>
                    <a:pt x="138" y="12"/>
                    <a:pt x="138" y="12"/>
                  </a:cubicBezTo>
                  <a:cubicBezTo>
                    <a:pt x="138" y="12"/>
                    <a:pt x="138" y="12"/>
                    <a:pt x="138" y="12"/>
                  </a:cubicBezTo>
                  <a:cubicBezTo>
                    <a:pt x="138" y="13"/>
                    <a:pt x="138" y="13"/>
                    <a:pt x="137" y="13"/>
                  </a:cubicBezTo>
                  <a:close/>
                  <a:moveTo>
                    <a:pt x="41" y="319"/>
                  </a:moveTo>
                  <a:cubicBezTo>
                    <a:pt x="41" y="319"/>
                    <a:pt x="40" y="319"/>
                    <a:pt x="40" y="318"/>
                  </a:cubicBezTo>
                  <a:cubicBezTo>
                    <a:pt x="38" y="315"/>
                    <a:pt x="35" y="312"/>
                    <a:pt x="33" y="309"/>
                  </a:cubicBezTo>
                  <a:cubicBezTo>
                    <a:pt x="33" y="308"/>
                    <a:pt x="33" y="308"/>
                    <a:pt x="33" y="308"/>
                  </a:cubicBezTo>
                  <a:cubicBezTo>
                    <a:pt x="34" y="307"/>
                    <a:pt x="34" y="307"/>
                    <a:pt x="35" y="308"/>
                  </a:cubicBezTo>
                  <a:cubicBezTo>
                    <a:pt x="37" y="311"/>
                    <a:pt x="39" y="314"/>
                    <a:pt x="41" y="318"/>
                  </a:cubicBezTo>
                  <a:cubicBezTo>
                    <a:pt x="42" y="318"/>
                    <a:pt x="42" y="318"/>
                    <a:pt x="42" y="318"/>
                  </a:cubicBezTo>
                  <a:cubicBezTo>
                    <a:pt x="42" y="318"/>
                    <a:pt x="41" y="318"/>
                    <a:pt x="41" y="319"/>
                  </a:cubicBezTo>
                  <a:close/>
                  <a:moveTo>
                    <a:pt x="115" y="22"/>
                  </a:moveTo>
                  <a:cubicBezTo>
                    <a:pt x="111" y="24"/>
                    <a:pt x="108" y="26"/>
                    <a:pt x="104" y="28"/>
                  </a:cubicBezTo>
                  <a:cubicBezTo>
                    <a:pt x="104" y="28"/>
                    <a:pt x="104" y="28"/>
                    <a:pt x="103" y="27"/>
                  </a:cubicBezTo>
                  <a:cubicBezTo>
                    <a:pt x="103" y="27"/>
                    <a:pt x="103" y="26"/>
                    <a:pt x="104" y="26"/>
                  </a:cubicBezTo>
                  <a:cubicBezTo>
                    <a:pt x="107" y="24"/>
                    <a:pt x="111" y="22"/>
                    <a:pt x="114" y="21"/>
                  </a:cubicBezTo>
                  <a:cubicBezTo>
                    <a:pt x="115" y="21"/>
                    <a:pt x="115" y="21"/>
                    <a:pt x="115" y="21"/>
                  </a:cubicBezTo>
                  <a:cubicBezTo>
                    <a:pt x="115" y="21"/>
                    <a:pt x="115" y="21"/>
                    <a:pt x="115" y="22"/>
                  </a:cubicBezTo>
                  <a:cubicBezTo>
                    <a:pt x="115" y="22"/>
                    <a:pt x="115" y="22"/>
                    <a:pt x="115" y="22"/>
                  </a:cubicBezTo>
                  <a:close/>
                  <a:moveTo>
                    <a:pt x="28" y="299"/>
                  </a:moveTo>
                  <a:cubicBezTo>
                    <a:pt x="28" y="299"/>
                    <a:pt x="27" y="299"/>
                    <a:pt x="27" y="298"/>
                  </a:cubicBezTo>
                  <a:cubicBezTo>
                    <a:pt x="26" y="297"/>
                    <a:pt x="26" y="297"/>
                    <a:pt x="26" y="297"/>
                  </a:cubicBezTo>
                  <a:cubicBezTo>
                    <a:pt x="24" y="294"/>
                    <a:pt x="23" y="291"/>
                    <a:pt x="21" y="288"/>
                  </a:cubicBezTo>
                  <a:cubicBezTo>
                    <a:pt x="21" y="287"/>
                    <a:pt x="21" y="287"/>
                    <a:pt x="21" y="287"/>
                  </a:cubicBezTo>
                  <a:cubicBezTo>
                    <a:pt x="22" y="286"/>
                    <a:pt x="22" y="287"/>
                    <a:pt x="22" y="287"/>
                  </a:cubicBezTo>
                  <a:cubicBezTo>
                    <a:pt x="24" y="290"/>
                    <a:pt x="26" y="293"/>
                    <a:pt x="28" y="296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8" y="298"/>
                    <a:pt x="28" y="298"/>
                    <a:pt x="28" y="299"/>
                  </a:cubicBezTo>
                  <a:close/>
                  <a:moveTo>
                    <a:pt x="94" y="34"/>
                  </a:moveTo>
                  <a:cubicBezTo>
                    <a:pt x="91" y="36"/>
                    <a:pt x="87" y="38"/>
                    <a:pt x="84" y="41"/>
                  </a:cubicBezTo>
                  <a:cubicBezTo>
                    <a:pt x="84" y="41"/>
                    <a:pt x="83" y="41"/>
                    <a:pt x="83" y="40"/>
                  </a:cubicBezTo>
                  <a:cubicBezTo>
                    <a:pt x="83" y="40"/>
                    <a:pt x="83" y="40"/>
                    <a:pt x="83" y="39"/>
                  </a:cubicBezTo>
                  <a:cubicBezTo>
                    <a:pt x="86" y="37"/>
                    <a:pt x="90" y="35"/>
                    <a:pt x="93" y="32"/>
                  </a:cubicBezTo>
                  <a:cubicBezTo>
                    <a:pt x="94" y="32"/>
                    <a:pt x="94" y="32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4"/>
                    <a:pt x="94" y="34"/>
                  </a:cubicBezTo>
                  <a:close/>
                  <a:moveTo>
                    <a:pt x="17" y="277"/>
                  </a:moveTo>
                  <a:cubicBezTo>
                    <a:pt x="16" y="277"/>
                    <a:pt x="16" y="277"/>
                    <a:pt x="16" y="277"/>
                  </a:cubicBezTo>
                  <a:cubicBezTo>
                    <a:pt x="14" y="273"/>
                    <a:pt x="13" y="269"/>
                    <a:pt x="11" y="266"/>
                  </a:cubicBezTo>
                  <a:cubicBezTo>
                    <a:pt x="11" y="265"/>
                    <a:pt x="11" y="265"/>
                    <a:pt x="12" y="265"/>
                  </a:cubicBezTo>
                  <a:cubicBezTo>
                    <a:pt x="12" y="264"/>
                    <a:pt x="13" y="265"/>
                    <a:pt x="13" y="265"/>
                  </a:cubicBezTo>
                  <a:cubicBezTo>
                    <a:pt x="14" y="269"/>
                    <a:pt x="16" y="272"/>
                    <a:pt x="17" y="276"/>
                  </a:cubicBezTo>
                  <a:cubicBezTo>
                    <a:pt x="17" y="276"/>
                    <a:pt x="17" y="276"/>
                    <a:pt x="17" y="277"/>
                  </a:cubicBezTo>
                  <a:cubicBezTo>
                    <a:pt x="17" y="277"/>
                    <a:pt x="17" y="277"/>
                    <a:pt x="17" y="277"/>
                  </a:cubicBezTo>
                  <a:close/>
                  <a:moveTo>
                    <a:pt x="75" y="48"/>
                  </a:moveTo>
                  <a:cubicBezTo>
                    <a:pt x="72" y="50"/>
                    <a:pt x="68" y="53"/>
                    <a:pt x="66" y="56"/>
                  </a:cubicBezTo>
                  <a:cubicBezTo>
                    <a:pt x="65" y="56"/>
                    <a:pt x="65" y="56"/>
                    <a:pt x="64" y="56"/>
                  </a:cubicBezTo>
                  <a:cubicBezTo>
                    <a:pt x="64" y="55"/>
                    <a:pt x="64" y="55"/>
                    <a:pt x="65" y="55"/>
                  </a:cubicBezTo>
                  <a:cubicBezTo>
                    <a:pt x="67" y="52"/>
                    <a:pt x="71" y="49"/>
                    <a:pt x="74" y="47"/>
                  </a:cubicBezTo>
                  <a:cubicBezTo>
                    <a:pt x="74" y="46"/>
                    <a:pt x="74" y="47"/>
                    <a:pt x="75" y="47"/>
                  </a:cubicBezTo>
                  <a:cubicBezTo>
                    <a:pt x="75" y="47"/>
                    <a:pt x="75" y="47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lose/>
                  <a:moveTo>
                    <a:pt x="8" y="255"/>
                  </a:moveTo>
                  <a:cubicBezTo>
                    <a:pt x="8" y="255"/>
                    <a:pt x="8" y="254"/>
                    <a:pt x="7" y="254"/>
                  </a:cubicBezTo>
                  <a:cubicBezTo>
                    <a:pt x="6" y="250"/>
                    <a:pt x="5" y="246"/>
                    <a:pt x="4" y="242"/>
                  </a:cubicBezTo>
                  <a:cubicBezTo>
                    <a:pt x="4" y="242"/>
                    <a:pt x="5" y="242"/>
                    <a:pt x="5" y="241"/>
                  </a:cubicBezTo>
                  <a:cubicBezTo>
                    <a:pt x="5" y="241"/>
                    <a:pt x="6" y="242"/>
                    <a:pt x="6" y="242"/>
                  </a:cubicBezTo>
                  <a:cubicBezTo>
                    <a:pt x="7" y="246"/>
                    <a:pt x="8" y="250"/>
                    <a:pt x="9" y="254"/>
                  </a:cubicBezTo>
                  <a:cubicBezTo>
                    <a:pt x="9" y="254"/>
                    <a:pt x="9" y="254"/>
                    <a:pt x="9" y="254"/>
                  </a:cubicBezTo>
                  <a:cubicBezTo>
                    <a:pt x="9" y="254"/>
                    <a:pt x="9" y="254"/>
                    <a:pt x="8" y="255"/>
                  </a:cubicBezTo>
                  <a:close/>
                  <a:moveTo>
                    <a:pt x="57" y="64"/>
                  </a:moveTo>
                  <a:cubicBezTo>
                    <a:pt x="54" y="67"/>
                    <a:pt x="52" y="70"/>
                    <a:pt x="49" y="73"/>
                  </a:cubicBezTo>
                  <a:cubicBezTo>
                    <a:pt x="49" y="74"/>
                    <a:pt x="48" y="74"/>
                    <a:pt x="48" y="73"/>
                  </a:cubicBezTo>
                  <a:cubicBezTo>
                    <a:pt x="48" y="73"/>
                    <a:pt x="48" y="73"/>
                    <a:pt x="48" y="72"/>
                  </a:cubicBezTo>
                  <a:cubicBezTo>
                    <a:pt x="50" y="69"/>
                    <a:pt x="53" y="66"/>
                    <a:pt x="56" y="63"/>
                  </a:cubicBezTo>
                  <a:cubicBezTo>
                    <a:pt x="56" y="63"/>
                    <a:pt x="57" y="63"/>
                    <a:pt x="57" y="63"/>
                  </a:cubicBezTo>
                  <a:cubicBezTo>
                    <a:pt x="57" y="63"/>
                    <a:pt x="57" y="64"/>
                    <a:pt x="57" y="64"/>
                  </a:cubicBezTo>
                  <a:cubicBezTo>
                    <a:pt x="57" y="64"/>
                    <a:pt x="57" y="64"/>
                    <a:pt x="57" y="64"/>
                  </a:cubicBezTo>
                  <a:close/>
                  <a:moveTo>
                    <a:pt x="3" y="231"/>
                  </a:moveTo>
                  <a:cubicBezTo>
                    <a:pt x="2" y="231"/>
                    <a:pt x="2" y="231"/>
                    <a:pt x="2" y="230"/>
                  </a:cubicBezTo>
                  <a:cubicBezTo>
                    <a:pt x="1" y="226"/>
                    <a:pt x="1" y="222"/>
                    <a:pt x="1" y="218"/>
                  </a:cubicBezTo>
                  <a:cubicBezTo>
                    <a:pt x="0" y="218"/>
                    <a:pt x="1" y="218"/>
                    <a:pt x="1" y="218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2" y="222"/>
                    <a:pt x="3" y="226"/>
                    <a:pt x="4" y="230"/>
                  </a:cubicBezTo>
                  <a:cubicBezTo>
                    <a:pt x="4" y="230"/>
                    <a:pt x="4" y="230"/>
                    <a:pt x="4" y="231"/>
                  </a:cubicBezTo>
                  <a:cubicBezTo>
                    <a:pt x="3" y="231"/>
                    <a:pt x="3" y="231"/>
                    <a:pt x="3" y="231"/>
                  </a:cubicBezTo>
                  <a:close/>
                  <a:moveTo>
                    <a:pt x="42" y="83"/>
                  </a:moveTo>
                  <a:cubicBezTo>
                    <a:pt x="39" y="86"/>
                    <a:pt x="37" y="89"/>
                    <a:pt x="35" y="93"/>
                  </a:cubicBezTo>
                  <a:cubicBezTo>
                    <a:pt x="35" y="93"/>
                    <a:pt x="34" y="93"/>
                    <a:pt x="34" y="93"/>
                  </a:cubicBezTo>
                  <a:cubicBezTo>
                    <a:pt x="33" y="93"/>
                    <a:pt x="33" y="92"/>
                    <a:pt x="34" y="92"/>
                  </a:cubicBezTo>
                  <a:cubicBezTo>
                    <a:pt x="36" y="88"/>
                    <a:pt x="38" y="85"/>
                    <a:pt x="40" y="82"/>
                  </a:cubicBezTo>
                  <a:cubicBezTo>
                    <a:pt x="41" y="82"/>
                    <a:pt x="41" y="81"/>
                    <a:pt x="41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3"/>
                    <a:pt x="42" y="83"/>
                    <a:pt x="42" y="83"/>
                  </a:cubicBezTo>
                  <a:close/>
                  <a:moveTo>
                    <a:pt x="1" y="207"/>
                  </a:moveTo>
                  <a:cubicBezTo>
                    <a:pt x="0" y="207"/>
                    <a:pt x="0" y="207"/>
                    <a:pt x="0" y="206"/>
                  </a:cubicBezTo>
                  <a:cubicBezTo>
                    <a:pt x="0" y="202"/>
                    <a:pt x="0" y="198"/>
                    <a:pt x="0" y="194"/>
                  </a:cubicBezTo>
                  <a:cubicBezTo>
                    <a:pt x="0" y="194"/>
                    <a:pt x="0" y="193"/>
                    <a:pt x="1" y="193"/>
                  </a:cubicBezTo>
                  <a:cubicBezTo>
                    <a:pt x="1" y="193"/>
                    <a:pt x="1" y="194"/>
                    <a:pt x="1" y="194"/>
                  </a:cubicBezTo>
                  <a:cubicBezTo>
                    <a:pt x="1" y="198"/>
                    <a:pt x="1" y="202"/>
                    <a:pt x="1" y="206"/>
                  </a:cubicBezTo>
                  <a:cubicBezTo>
                    <a:pt x="1" y="206"/>
                    <a:pt x="1" y="206"/>
                    <a:pt x="1" y="207"/>
                  </a:cubicBezTo>
                  <a:cubicBezTo>
                    <a:pt x="1" y="207"/>
                    <a:pt x="1" y="207"/>
                    <a:pt x="1" y="207"/>
                  </a:cubicBezTo>
                  <a:close/>
                  <a:moveTo>
                    <a:pt x="29" y="103"/>
                  </a:moveTo>
                  <a:cubicBezTo>
                    <a:pt x="28" y="104"/>
                    <a:pt x="27" y="105"/>
                    <a:pt x="27" y="106"/>
                  </a:cubicBezTo>
                  <a:cubicBezTo>
                    <a:pt x="26" y="108"/>
                    <a:pt x="24" y="111"/>
                    <a:pt x="23" y="114"/>
                  </a:cubicBezTo>
                  <a:cubicBezTo>
                    <a:pt x="23" y="114"/>
                    <a:pt x="22" y="114"/>
                    <a:pt x="22" y="114"/>
                  </a:cubicBezTo>
                  <a:cubicBezTo>
                    <a:pt x="22" y="114"/>
                    <a:pt x="21" y="113"/>
                    <a:pt x="22" y="113"/>
                  </a:cubicBezTo>
                  <a:cubicBezTo>
                    <a:pt x="23" y="110"/>
                    <a:pt x="24" y="108"/>
                    <a:pt x="26" y="105"/>
                  </a:cubicBezTo>
                  <a:cubicBezTo>
                    <a:pt x="26" y="104"/>
                    <a:pt x="27" y="103"/>
                    <a:pt x="27" y="102"/>
                  </a:cubicBezTo>
                  <a:cubicBezTo>
                    <a:pt x="27" y="102"/>
                    <a:pt x="28" y="102"/>
                    <a:pt x="28" y="102"/>
                  </a:cubicBezTo>
                  <a:cubicBezTo>
                    <a:pt x="29" y="102"/>
                    <a:pt x="29" y="102"/>
                    <a:pt x="29" y="103"/>
                  </a:cubicBezTo>
                  <a:cubicBezTo>
                    <a:pt x="29" y="103"/>
                    <a:pt x="29" y="103"/>
                    <a:pt x="29" y="103"/>
                  </a:cubicBezTo>
                  <a:close/>
                  <a:moveTo>
                    <a:pt x="1" y="183"/>
                  </a:moveTo>
                  <a:cubicBezTo>
                    <a:pt x="1" y="183"/>
                    <a:pt x="1" y="183"/>
                    <a:pt x="1" y="182"/>
                  </a:cubicBezTo>
                  <a:cubicBezTo>
                    <a:pt x="1" y="178"/>
                    <a:pt x="2" y="174"/>
                    <a:pt x="2" y="170"/>
                  </a:cubicBezTo>
                  <a:cubicBezTo>
                    <a:pt x="3" y="170"/>
                    <a:pt x="3" y="169"/>
                    <a:pt x="3" y="169"/>
                  </a:cubicBezTo>
                  <a:cubicBezTo>
                    <a:pt x="4" y="170"/>
                    <a:pt x="4" y="170"/>
                    <a:pt x="4" y="170"/>
                  </a:cubicBezTo>
                  <a:cubicBezTo>
                    <a:pt x="3" y="174"/>
                    <a:pt x="3" y="178"/>
                    <a:pt x="2" y="182"/>
                  </a:cubicBezTo>
                  <a:cubicBezTo>
                    <a:pt x="2" y="182"/>
                    <a:pt x="2" y="182"/>
                    <a:pt x="2" y="182"/>
                  </a:cubicBezTo>
                  <a:cubicBezTo>
                    <a:pt x="2" y="183"/>
                    <a:pt x="2" y="183"/>
                    <a:pt x="1" y="183"/>
                  </a:cubicBezTo>
                  <a:close/>
                  <a:moveTo>
                    <a:pt x="18" y="124"/>
                  </a:moveTo>
                  <a:cubicBezTo>
                    <a:pt x="16" y="128"/>
                    <a:pt x="15" y="132"/>
                    <a:pt x="13" y="136"/>
                  </a:cubicBezTo>
                  <a:cubicBezTo>
                    <a:pt x="13" y="136"/>
                    <a:pt x="13" y="136"/>
                    <a:pt x="12" y="136"/>
                  </a:cubicBezTo>
                  <a:cubicBezTo>
                    <a:pt x="12" y="136"/>
                    <a:pt x="12" y="135"/>
                    <a:pt x="12" y="135"/>
                  </a:cubicBezTo>
                  <a:cubicBezTo>
                    <a:pt x="13" y="131"/>
                    <a:pt x="15" y="128"/>
                    <a:pt x="16" y="124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8" y="124"/>
                    <a:pt x="18" y="124"/>
                    <a:pt x="18" y="124"/>
                  </a:cubicBezTo>
                  <a:cubicBezTo>
                    <a:pt x="18" y="124"/>
                    <a:pt x="18" y="124"/>
                    <a:pt x="18" y="124"/>
                  </a:cubicBezTo>
                  <a:close/>
                  <a:moveTo>
                    <a:pt x="5" y="159"/>
                  </a:moveTo>
                  <a:cubicBezTo>
                    <a:pt x="5" y="159"/>
                    <a:pt x="5" y="159"/>
                    <a:pt x="5" y="158"/>
                  </a:cubicBezTo>
                  <a:cubicBezTo>
                    <a:pt x="6" y="154"/>
                    <a:pt x="7" y="150"/>
                    <a:pt x="8" y="147"/>
                  </a:cubicBezTo>
                  <a:cubicBezTo>
                    <a:pt x="8" y="146"/>
                    <a:pt x="9" y="146"/>
                    <a:pt x="9" y="146"/>
                  </a:cubicBezTo>
                  <a:cubicBezTo>
                    <a:pt x="9" y="146"/>
                    <a:pt x="10" y="147"/>
                    <a:pt x="10" y="147"/>
                  </a:cubicBezTo>
                  <a:cubicBezTo>
                    <a:pt x="8" y="151"/>
                    <a:pt x="7" y="155"/>
                    <a:pt x="6" y="159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6" y="159"/>
                    <a:pt x="6" y="159"/>
                    <a:pt x="5" y="159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41" name="Oval 2591"/>
            <p:cNvSpPr>
              <a:spLocks noChangeArrowheads="1"/>
            </p:cNvSpPr>
            <p:nvPr/>
          </p:nvSpPr>
          <p:spPr bwMode="auto">
            <a:xfrm>
              <a:off x="2832259" y="2739107"/>
              <a:ext cx="1346326" cy="1421197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42" name="Freeform 2610"/>
            <p:cNvSpPr/>
            <p:nvPr/>
          </p:nvSpPr>
          <p:spPr bwMode="auto">
            <a:xfrm>
              <a:off x="3261449" y="3410971"/>
              <a:ext cx="349854" cy="884845"/>
            </a:xfrm>
            <a:custGeom>
              <a:avLst/>
              <a:gdLst>
                <a:gd name="T0" fmla="*/ 127 w 257"/>
                <a:gd name="T1" fmla="*/ 0 h 650"/>
                <a:gd name="T2" fmla="*/ 0 w 257"/>
                <a:gd name="T3" fmla="*/ 118 h 650"/>
                <a:gd name="T4" fmla="*/ 63 w 257"/>
                <a:gd name="T5" fmla="*/ 175 h 650"/>
                <a:gd name="T6" fmla="*/ 122 w 257"/>
                <a:gd name="T7" fmla="*/ 120 h 650"/>
                <a:gd name="T8" fmla="*/ 160 w 257"/>
                <a:gd name="T9" fmla="*/ 650 h 650"/>
                <a:gd name="T10" fmla="*/ 257 w 257"/>
                <a:gd name="T11" fmla="*/ 650 h 650"/>
                <a:gd name="T12" fmla="*/ 217 w 257"/>
                <a:gd name="T13" fmla="*/ 2 h 650"/>
                <a:gd name="T14" fmla="*/ 127 w 257"/>
                <a:gd name="T1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7" h="650">
                  <a:moveTo>
                    <a:pt x="127" y="0"/>
                  </a:moveTo>
                  <a:lnTo>
                    <a:pt x="0" y="118"/>
                  </a:lnTo>
                  <a:lnTo>
                    <a:pt x="63" y="175"/>
                  </a:lnTo>
                  <a:lnTo>
                    <a:pt x="122" y="120"/>
                  </a:lnTo>
                  <a:lnTo>
                    <a:pt x="160" y="650"/>
                  </a:lnTo>
                  <a:lnTo>
                    <a:pt x="257" y="650"/>
                  </a:lnTo>
                  <a:lnTo>
                    <a:pt x="217" y="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43" name="Freeform 2603"/>
            <p:cNvSpPr/>
            <p:nvPr/>
          </p:nvSpPr>
          <p:spPr bwMode="auto">
            <a:xfrm>
              <a:off x="3279829" y="3219454"/>
              <a:ext cx="337602" cy="1106736"/>
            </a:xfrm>
            <a:custGeom>
              <a:avLst/>
              <a:gdLst>
                <a:gd name="T0" fmla="*/ 248 w 248"/>
                <a:gd name="T1" fmla="*/ 3 h 813"/>
                <a:gd name="T2" fmla="*/ 243 w 248"/>
                <a:gd name="T3" fmla="*/ 813 h 813"/>
                <a:gd name="T4" fmla="*/ 132 w 248"/>
                <a:gd name="T5" fmla="*/ 813 h 813"/>
                <a:gd name="T6" fmla="*/ 137 w 248"/>
                <a:gd name="T7" fmla="*/ 152 h 813"/>
                <a:gd name="T8" fmla="*/ 66 w 248"/>
                <a:gd name="T9" fmla="*/ 220 h 813"/>
                <a:gd name="T10" fmla="*/ 0 w 248"/>
                <a:gd name="T11" fmla="*/ 149 h 813"/>
                <a:gd name="T12" fmla="*/ 151 w 248"/>
                <a:gd name="T13" fmla="*/ 0 h 813"/>
                <a:gd name="T14" fmla="*/ 248 w 248"/>
                <a:gd name="T15" fmla="*/ 3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813">
                  <a:moveTo>
                    <a:pt x="248" y="3"/>
                  </a:moveTo>
                  <a:lnTo>
                    <a:pt x="243" y="813"/>
                  </a:lnTo>
                  <a:lnTo>
                    <a:pt x="132" y="813"/>
                  </a:lnTo>
                  <a:lnTo>
                    <a:pt x="137" y="152"/>
                  </a:lnTo>
                  <a:lnTo>
                    <a:pt x="66" y="220"/>
                  </a:lnTo>
                  <a:lnTo>
                    <a:pt x="0" y="149"/>
                  </a:lnTo>
                  <a:lnTo>
                    <a:pt x="151" y="0"/>
                  </a:lnTo>
                  <a:lnTo>
                    <a:pt x="24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 extrusionH="76200" prstMaterial="softEdge">
              <a:bevelT/>
              <a:extrusionClr>
                <a:schemeClr val="bg1"/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3833996" y="4464033"/>
            <a:ext cx="348295" cy="348295"/>
            <a:chOff x="5184261" y="3422480"/>
            <a:chExt cx="302209" cy="302209"/>
          </a:xfrm>
        </p:grpSpPr>
        <p:sp>
          <p:nvSpPr>
            <p:cNvPr id="145" name="Oval 2618"/>
            <p:cNvSpPr>
              <a:spLocks noChangeArrowheads="1"/>
            </p:cNvSpPr>
            <p:nvPr/>
          </p:nvSpPr>
          <p:spPr bwMode="auto">
            <a:xfrm>
              <a:off x="5184261" y="3422480"/>
              <a:ext cx="302209" cy="3022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  <p:sp>
          <p:nvSpPr>
            <p:cNvPr id="146" name="Freeform 2619"/>
            <p:cNvSpPr/>
            <p:nvPr/>
          </p:nvSpPr>
          <p:spPr bwMode="auto">
            <a:xfrm>
              <a:off x="5242797" y="3509603"/>
              <a:ext cx="147021" cy="151105"/>
            </a:xfrm>
            <a:custGeom>
              <a:avLst/>
              <a:gdLst>
                <a:gd name="T0" fmla="*/ 14 w 46"/>
                <a:gd name="T1" fmla="*/ 0 h 47"/>
                <a:gd name="T2" fmla="*/ 0 w 46"/>
                <a:gd name="T3" fmla="*/ 22 h 47"/>
                <a:gd name="T4" fmla="*/ 25 w 46"/>
                <a:gd name="T5" fmla="*/ 47 h 47"/>
                <a:gd name="T6" fmla="*/ 46 w 46"/>
                <a:gd name="T7" fmla="*/ 36 h 47"/>
                <a:gd name="T8" fmla="*/ 34 w 46"/>
                <a:gd name="T9" fmla="*/ 37 h 47"/>
                <a:gd name="T10" fmla="*/ 25 w 46"/>
                <a:gd name="T11" fmla="*/ 40 h 47"/>
                <a:gd name="T12" fmla="*/ 7 w 46"/>
                <a:gd name="T13" fmla="*/ 22 h 47"/>
                <a:gd name="T14" fmla="*/ 8 w 46"/>
                <a:gd name="T15" fmla="*/ 18 h 47"/>
                <a:gd name="T16" fmla="*/ 8 w 46"/>
                <a:gd name="T17" fmla="*/ 18 h 47"/>
                <a:gd name="T18" fmla="*/ 8 w 46"/>
                <a:gd name="T19" fmla="*/ 18 h 47"/>
                <a:gd name="T20" fmla="*/ 9 w 46"/>
                <a:gd name="T21" fmla="*/ 15 h 47"/>
                <a:gd name="T22" fmla="*/ 11 w 46"/>
                <a:gd name="T23" fmla="*/ 8 h 47"/>
                <a:gd name="T24" fmla="*/ 18 w 46"/>
                <a:gd name="T25" fmla="*/ 1 h 47"/>
                <a:gd name="T26" fmla="*/ 14 w 46"/>
                <a:gd name="T2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7">
                  <a:moveTo>
                    <a:pt x="14" y="0"/>
                  </a:moveTo>
                  <a:cubicBezTo>
                    <a:pt x="5" y="4"/>
                    <a:pt x="0" y="13"/>
                    <a:pt x="0" y="22"/>
                  </a:cubicBezTo>
                  <a:cubicBezTo>
                    <a:pt x="0" y="36"/>
                    <a:pt x="11" y="47"/>
                    <a:pt x="25" y="47"/>
                  </a:cubicBezTo>
                  <a:cubicBezTo>
                    <a:pt x="34" y="47"/>
                    <a:pt x="42" y="43"/>
                    <a:pt x="46" y="36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9"/>
                    <a:pt x="28" y="40"/>
                    <a:pt x="25" y="40"/>
                  </a:cubicBezTo>
                  <a:cubicBezTo>
                    <a:pt x="15" y="40"/>
                    <a:pt x="7" y="32"/>
                    <a:pt x="7" y="22"/>
                  </a:cubicBezTo>
                  <a:cubicBezTo>
                    <a:pt x="7" y="21"/>
                    <a:pt x="8" y="19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7"/>
                    <a:pt x="8" y="16"/>
                    <a:pt x="9" y="15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 sz="2400"/>
            </a:p>
          </p:txBody>
        </p:sp>
      </p:grpSp>
      <p:sp>
        <p:nvSpPr>
          <p:cNvPr id="147" name="TextBox 161"/>
          <p:cNvSpPr txBox="1"/>
          <p:nvPr/>
        </p:nvSpPr>
        <p:spPr>
          <a:xfrm>
            <a:off x="2055987" y="4713916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设置界面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8" name="TextBox 159"/>
          <p:cNvSpPr txBox="1"/>
          <p:nvPr/>
        </p:nvSpPr>
        <p:spPr>
          <a:xfrm>
            <a:off x="2066366" y="3315821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比赛界面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9" name="TextBox 157"/>
          <p:cNvSpPr txBox="1"/>
          <p:nvPr/>
        </p:nvSpPr>
        <p:spPr>
          <a:xfrm>
            <a:off x="3505387" y="2819889"/>
            <a:ext cx="1308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K歌界面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3" name="组合 152"/>
          <p:cNvGrpSpPr/>
          <p:nvPr/>
        </p:nvGrpSpPr>
        <p:grpSpPr>
          <a:xfrm>
            <a:off x="7191318" y="1949445"/>
            <a:ext cx="3123565" cy="1057275"/>
            <a:chOff x="470207" y="1962975"/>
            <a:chExt cx="3123565" cy="1057275"/>
          </a:xfrm>
        </p:grpSpPr>
        <p:sp>
          <p:nvSpPr>
            <p:cNvPr id="154" name="TextBox 18"/>
            <p:cNvSpPr txBox="1"/>
            <p:nvPr/>
          </p:nvSpPr>
          <p:spPr>
            <a:xfrm flipH="1">
              <a:off x="470207" y="1962975"/>
              <a:ext cx="119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设置界面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470207" y="2283015"/>
              <a:ext cx="3123565" cy="73723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1400">
                  <a:latin typeface="微软雅黑" panose="020B0503020204020204" charset="-122"/>
                  <a:ea typeface="微软雅黑" panose="020B0503020204020204" charset="-122"/>
                </a:rPr>
                <a:t>个人信息的查看和修改</a:t>
              </a:r>
              <a:r>
                <a:rPr lang="zh-CN" altLang="en-US" sz="1400">
                  <a:latin typeface="微软雅黑" panose="020B0503020204020204" charset="-122"/>
                  <a:ea typeface="微软雅黑" panose="020B0503020204020204" charset="-122"/>
                </a:rPr>
                <a:t>，支持QQ账号和微博账号直接登录。</a:t>
              </a:r>
              <a:endParaRPr lang="zh-CN" altLang="en-US" sz="1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7190048" y="3405047"/>
            <a:ext cx="3124835" cy="1141095"/>
            <a:chOff x="468937" y="2419540"/>
            <a:chExt cx="3124835" cy="1141095"/>
          </a:xfrm>
        </p:grpSpPr>
        <p:sp>
          <p:nvSpPr>
            <p:cNvPr id="157" name="TextBox 18"/>
            <p:cNvSpPr txBox="1"/>
            <p:nvPr/>
          </p:nvSpPr>
          <p:spPr>
            <a:xfrm flipH="1">
              <a:off x="468937" y="2419540"/>
              <a:ext cx="119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zh-CN" alt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比赛界面</a:t>
              </a:r>
              <a:endParaRPr lang="zh-CN" alt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470207" y="2823400"/>
              <a:ext cx="3123565" cy="73723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1400">
                  <a:latin typeface="微软雅黑" panose="020B0503020204020204" charset="-122"/>
                  <a:ea typeface="微软雅黑" panose="020B0503020204020204" charset="-122"/>
                </a:rPr>
                <a:t>和微信好友互相关联，将歌曲分享到微信朋友圈;与歌友互动</a:t>
              </a:r>
              <a:r>
                <a:rPr lang="zh-CN" altLang="en-US" sz="140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>
            <a:off x="7190048" y="4943834"/>
            <a:ext cx="3124200" cy="1141095"/>
            <a:chOff x="468937" y="2419540"/>
            <a:chExt cx="3124200" cy="1141095"/>
          </a:xfrm>
        </p:grpSpPr>
        <p:sp>
          <p:nvSpPr>
            <p:cNvPr id="160" name="TextBox 18"/>
            <p:cNvSpPr txBox="1"/>
            <p:nvPr/>
          </p:nvSpPr>
          <p:spPr>
            <a:xfrm flipH="1">
              <a:off x="468937" y="2419540"/>
              <a:ext cx="1120775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zh-CN" alt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K歌界面</a:t>
              </a:r>
              <a:endParaRPr lang="en-US" sz="2400" b="1">
                <a:latin typeface="Roboto Black" charset="0"/>
                <a:ea typeface="Roboto Black" charset="0"/>
                <a:cs typeface="Roboto Black" charset="0"/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470207" y="2823400"/>
              <a:ext cx="3122930" cy="73723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1400">
                  <a:latin typeface="微软雅黑" panose="020B0503020204020204" charset="-122"/>
                  <a:ea typeface="微软雅黑" panose="020B0503020204020204" charset="-122"/>
                </a:rPr>
                <a:t>软件会根据用户所唱歌曲，实时做出评分</a:t>
              </a:r>
              <a:r>
                <a:rPr lang="zh-CN" altLang="en-US" sz="140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050" name="齿轮"/>
          <p:cNvSpPr/>
          <p:nvPr/>
        </p:nvSpPr>
        <p:spPr bwMode="auto">
          <a:xfrm>
            <a:off x="5949950" y="1918335"/>
            <a:ext cx="736600" cy="736600"/>
          </a:xfrm>
          <a:custGeom>
            <a:avLst/>
            <a:gdLst>
              <a:gd name="T0" fmla="*/ 2147483646 w 4408"/>
              <a:gd name="T1" fmla="*/ 2147483646 h 4408"/>
              <a:gd name="T2" fmla="*/ 2147483646 w 4408"/>
              <a:gd name="T3" fmla="*/ 2147483646 h 4408"/>
              <a:gd name="T4" fmla="*/ 2147483646 w 4408"/>
              <a:gd name="T5" fmla="*/ 2147483646 h 4408"/>
              <a:gd name="T6" fmla="*/ 2147483646 w 4408"/>
              <a:gd name="T7" fmla="*/ 2147483646 h 4408"/>
              <a:gd name="T8" fmla="*/ 2147483646 w 4408"/>
              <a:gd name="T9" fmla="*/ 2147483646 h 4408"/>
              <a:gd name="T10" fmla="*/ 2147483646 w 4408"/>
              <a:gd name="T11" fmla="*/ 2147483646 h 4408"/>
              <a:gd name="T12" fmla="*/ 2147483646 w 4408"/>
              <a:gd name="T13" fmla="*/ 2147483646 h 4408"/>
              <a:gd name="T14" fmla="*/ 2147483646 w 4408"/>
              <a:gd name="T15" fmla="*/ 2147483646 h 4408"/>
              <a:gd name="T16" fmla="*/ 2147483646 w 4408"/>
              <a:gd name="T17" fmla="*/ 2147483646 h 4408"/>
              <a:gd name="T18" fmla="*/ 2147483646 w 4408"/>
              <a:gd name="T19" fmla="*/ 2147483646 h 4408"/>
              <a:gd name="T20" fmla="*/ 2147483646 w 4408"/>
              <a:gd name="T21" fmla="*/ 564979005 h 4408"/>
              <a:gd name="T22" fmla="*/ 2147483646 w 4408"/>
              <a:gd name="T23" fmla="*/ 2147483646 h 4408"/>
              <a:gd name="T24" fmla="*/ 2147483646 w 4408"/>
              <a:gd name="T25" fmla="*/ 2147483646 h 4408"/>
              <a:gd name="T26" fmla="*/ 2147483646 w 4408"/>
              <a:gd name="T27" fmla="*/ 2147483646 h 4408"/>
              <a:gd name="T28" fmla="*/ 2147483646 w 4408"/>
              <a:gd name="T29" fmla="*/ 2147483646 h 4408"/>
              <a:gd name="T30" fmla="*/ 2147483646 w 4408"/>
              <a:gd name="T31" fmla="*/ 2147483646 h 4408"/>
              <a:gd name="T32" fmla="*/ 2147483646 w 4408"/>
              <a:gd name="T33" fmla="*/ 2147483646 h 4408"/>
              <a:gd name="T34" fmla="*/ 2147483646 w 4408"/>
              <a:gd name="T35" fmla="*/ 2147483646 h 4408"/>
              <a:gd name="T36" fmla="*/ 2147483646 w 4408"/>
              <a:gd name="T37" fmla="*/ 2147483646 h 4408"/>
              <a:gd name="T38" fmla="*/ 2147483646 w 4408"/>
              <a:gd name="T39" fmla="*/ 2147483646 h 4408"/>
              <a:gd name="T40" fmla="*/ 2147483646 w 4408"/>
              <a:gd name="T41" fmla="*/ 2147483646 h 4408"/>
              <a:gd name="T42" fmla="*/ 2147483646 w 4408"/>
              <a:gd name="T43" fmla="*/ 2147483646 h 4408"/>
              <a:gd name="T44" fmla="*/ 642768528 w 4408"/>
              <a:gd name="T45" fmla="*/ 2147483646 h 4408"/>
              <a:gd name="T46" fmla="*/ 2147483646 w 4408"/>
              <a:gd name="T47" fmla="*/ 2147483646 h 4408"/>
              <a:gd name="T48" fmla="*/ 2147483646 w 4408"/>
              <a:gd name="T49" fmla="*/ 2147483646 h 4408"/>
              <a:gd name="T50" fmla="*/ 2147483646 w 4408"/>
              <a:gd name="T51" fmla="*/ 2147483646 h 4408"/>
              <a:gd name="T52" fmla="*/ 2147483646 w 4408"/>
              <a:gd name="T53" fmla="*/ 2147483646 h 4408"/>
              <a:gd name="T54" fmla="*/ 2147483646 w 4408"/>
              <a:gd name="T55" fmla="*/ 2147483646 h 4408"/>
              <a:gd name="T56" fmla="*/ 2147483646 w 4408"/>
              <a:gd name="T57" fmla="*/ 2147483646 h 4408"/>
              <a:gd name="T58" fmla="*/ 2147483646 w 4408"/>
              <a:gd name="T59" fmla="*/ 2147483646 h 4408"/>
              <a:gd name="T60" fmla="*/ 2147483646 w 4408"/>
              <a:gd name="T61" fmla="*/ 2147483646 h 4408"/>
              <a:gd name="T62" fmla="*/ 2147483646 w 4408"/>
              <a:gd name="T63" fmla="*/ 2147483646 h 4408"/>
              <a:gd name="T64" fmla="*/ 2147483646 w 4408"/>
              <a:gd name="T65" fmla="*/ 2147483646 h 4408"/>
              <a:gd name="T66" fmla="*/ 2147483646 w 4408"/>
              <a:gd name="T67" fmla="*/ 2147483646 h 4408"/>
              <a:gd name="T68" fmla="*/ 2147483646 w 4408"/>
              <a:gd name="T69" fmla="*/ 2147483646 h 4408"/>
              <a:gd name="T70" fmla="*/ 2147483646 w 4408"/>
              <a:gd name="T71" fmla="*/ 2147483646 h 4408"/>
              <a:gd name="T72" fmla="*/ 2147483646 w 4408"/>
              <a:gd name="T73" fmla="*/ 2147483646 h 4408"/>
              <a:gd name="T74" fmla="*/ 2147483646 w 4408"/>
              <a:gd name="T75" fmla="*/ 2147483646 h 4408"/>
              <a:gd name="T76" fmla="*/ 2147483646 w 4408"/>
              <a:gd name="T77" fmla="*/ 2147483646 h 4408"/>
              <a:gd name="T78" fmla="*/ 2147483646 w 4408"/>
              <a:gd name="T79" fmla="*/ 2147483646 h 4408"/>
              <a:gd name="T80" fmla="*/ 2147483646 w 4408"/>
              <a:gd name="T81" fmla="*/ 2147483646 h 4408"/>
              <a:gd name="T82" fmla="*/ 2147483646 w 4408"/>
              <a:gd name="T83" fmla="*/ 2147483646 h 4408"/>
              <a:gd name="T84" fmla="*/ 2147483646 w 4408"/>
              <a:gd name="T85" fmla="*/ 2147483646 h 4408"/>
              <a:gd name="T86" fmla="*/ 2147483646 w 4408"/>
              <a:gd name="T87" fmla="*/ 2147483646 h 4408"/>
              <a:gd name="T88" fmla="*/ 2147483646 w 4408"/>
              <a:gd name="T89" fmla="*/ 2147483646 h 4408"/>
              <a:gd name="T90" fmla="*/ 2147483646 w 4408"/>
              <a:gd name="T91" fmla="*/ 2147483646 h 4408"/>
              <a:gd name="T92" fmla="*/ 2147483646 w 4408"/>
              <a:gd name="T93" fmla="*/ 2147483646 h 4408"/>
              <a:gd name="T94" fmla="*/ 2147483646 w 4408"/>
              <a:gd name="T95" fmla="*/ 2147483646 h 4408"/>
              <a:gd name="T96" fmla="*/ 2147483646 w 4408"/>
              <a:gd name="T97" fmla="*/ 2147483646 h 4408"/>
              <a:gd name="T98" fmla="*/ 2147483646 w 4408"/>
              <a:gd name="T99" fmla="*/ 2147483646 h 4408"/>
              <a:gd name="T100" fmla="*/ 2147483646 w 4408"/>
              <a:gd name="T101" fmla="*/ 2147483646 h 4408"/>
              <a:gd name="T102" fmla="*/ 2147483646 w 4408"/>
              <a:gd name="T103" fmla="*/ 2147483646 h 4408"/>
              <a:gd name="T104" fmla="*/ 2147483646 w 4408"/>
              <a:gd name="T105" fmla="*/ 2147483646 h 4408"/>
              <a:gd name="T106" fmla="*/ 2147483646 w 4408"/>
              <a:gd name="T107" fmla="*/ 2147483646 h 4408"/>
              <a:gd name="T108" fmla="*/ 2147483646 w 4408"/>
              <a:gd name="T109" fmla="*/ 2147483646 h 4408"/>
              <a:gd name="T110" fmla="*/ 2147483646 w 4408"/>
              <a:gd name="T111" fmla="*/ 2147483646 h 4408"/>
              <a:gd name="T112" fmla="*/ 2147483646 w 4408"/>
              <a:gd name="T113" fmla="*/ 2147483646 h 4408"/>
              <a:gd name="T114" fmla="*/ 2147483646 w 4408"/>
              <a:gd name="T115" fmla="*/ 2147483646 h 4408"/>
              <a:gd name="T116" fmla="*/ 2147483646 w 4408"/>
              <a:gd name="T117" fmla="*/ 2147483646 h 440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408" h="4408">
                <a:moveTo>
                  <a:pt x="4239" y="1864"/>
                </a:moveTo>
                <a:lnTo>
                  <a:pt x="4036" y="1864"/>
                </a:lnTo>
                <a:lnTo>
                  <a:pt x="4018" y="1864"/>
                </a:lnTo>
                <a:lnTo>
                  <a:pt x="4001" y="1861"/>
                </a:lnTo>
                <a:lnTo>
                  <a:pt x="3983" y="1857"/>
                </a:lnTo>
                <a:lnTo>
                  <a:pt x="3966" y="1852"/>
                </a:lnTo>
                <a:lnTo>
                  <a:pt x="3949" y="1845"/>
                </a:lnTo>
                <a:lnTo>
                  <a:pt x="3933" y="1837"/>
                </a:lnTo>
                <a:lnTo>
                  <a:pt x="3916" y="1828"/>
                </a:lnTo>
                <a:lnTo>
                  <a:pt x="3901" y="1818"/>
                </a:lnTo>
                <a:lnTo>
                  <a:pt x="3887" y="1806"/>
                </a:lnTo>
                <a:lnTo>
                  <a:pt x="3873" y="1793"/>
                </a:lnTo>
                <a:lnTo>
                  <a:pt x="3861" y="1780"/>
                </a:lnTo>
                <a:lnTo>
                  <a:pt x="3848" y="1766"/>
                </a:lnTo>
                <a:lnTo>
                  <a:pt x="3838" y="1751"/>
                </a:lnTo>
                <a:lnTo>
                  <a:pt x="3829" y="1736"/>
                </a:lnTo>
                <a:lnTo>
                  <a:pt x="3822" y="1719"/>
                </a:lnTo>
                <a:lnTo>
                  <a:pt x="3816" y="1703"/>
                </a:lnTo>
                <a:lnTo>
                  <a:pt x="3699" y="1419"/>
                </a:lnTo>
                <a:lnTo>
                  <a:pt x="3691" y="1403"/>
                </a:lnTo>
                <a:lnTo>
                  <a:pt x="3685" y="1387"/>
                </a:lnTo>
                <a:lnTo>
                  <a:pt x="3680" y="1369"/>
                </a:lnTo>
                <a:lnTo>
                  <a:pt x="3677" y="1351"/>
                </a:lnTo>
                <a:lnTo>
                  <a:pt x="3675" y="1333"/>
                </a:lnTo>
                <a:lnTo>
                  <a:pt x="3675" y="1315"/>
                </a:lnTo>
                <a:lnTo>
                  <a:pt x="3675" y="1296"/>
                </a:lnTo>
                <a:lnTo>
                  <a:pt x="3678" y="1278"/>
                </a:lnTo>
                <a:lnTo>
                  <a:pt x="3681" y="1260"/>
                </a:lnTo>
                <a:lnTo>
                  <a:pt x="3685" y="1242"/>
                </a:lnTo>
                <a:lnTo>
                  <a:pt x="3691" y="1224"/>
                </a:lnTo>
                <a:lnTo>
                  <a:pt x="3698" y="1208"/>
                </a:lnTo>
                <a:lnTo>
                  <a:pt x="3706" y="1192"/>
                </a:lnTo>
                <a:lnTo>
                  <a:pt x="3717" y="1177"/>
                </a:lnTo>
                <a:lnTo>
                  <a:pt x="3727" y="1162"/>
                </a:lnTo>
                <a:lnTo>
                  <a:pt x="3739" y="1149"/>
                </a:lnTo>
                <a:lnTo>
                  <a:pt x="3883" y="1005"/>
                </a:lnTo>
                <a:lnTo>
                  <a:pt x="3895" y="992"/>
                </a:lnTo>
                <a:lnTo>
                  <a:pt x="3904" y="979"/>
                </a:lnTo>
                <a:lnTo>
                  <a:pt x="3913" y="965"/>
                </a:lnTo>
                <a:lnTo>
                  <a:pt x="3920" y="949"/>
                </a:lnTo>
                <a:lnTo>
                  <a:pt x="3926" y="933"/>
                </a:lnTo>
                <a:lnTo>
                  <a:pt x="3930" y="918"/>
                </a:lnTo>
                <a:lnTo>
                  <a:pt x="3932" y="902"/>
                </a:lnTo>
                <a:lnTo>
                  <a:pt x="3933" y="886"/>
                </a:lnTo>
                <a:lnTo>
                  <a:pt x="3932" y="869"/>
                </a:lnTo>
                <a:lnTo>
                  <a:pt x="3930" y="853"/>
                </a:lnTo>
                <a:lnTo>
                  <a:pt x="3926" y="837"/>
                </a:lnTo>
                <a:lnTo>
                  <a:pt x="3920" y="822"/>
                </a:lnTo>
                <a:lnTo>
                  <a:pt x="3913" y="806"/>
                </a:lnTo>
                <a:lnTo>
                  <a:pt x="3904" y="792"/>
                </a:lnTo>
                <a:lnTo>
                  <a:pt x="3895" y="778"/>
                </a:lnTo>
                <a:lnTo>
                  <a:pt x="3883" y="765"/>
                </a:lnTo>
                <a:lnTo>
                  <a:pt x="3643" y="525"/>
                </a:lnTo>
                <a:lnTo>
                  <a:pt x="3630" y="514"/>
                </a:lnTo>
                <a:lnTo>
                  <a:pt x="3616" y="504"/>
                </a:lnTo>
                <a:lnTo>
                  <a:pt x="3602" y="495"/>
                </a:lnTo>
                <a:lnTo>
                  <a:pt x="3587" y="489"/>
                </a:lnTo>
                <a:lnTo>
                  <a:pt x="3572" y="483"/>
                </a:lnTo>
                <a:lnTo>
                  <a:pt x="3555" y="479"/>
                </a:lnTo>
                <a:lnTo>
                  <a:pt x="3539" y="477"/>
                </a:lnTo>
                <a:lnTo>
                  <a:pt x="3523" y="476"/>
                </a:lnTo>
                <a:lnTo>
                  <a:pt x="3507" y="477"/>
                </a:lnTo>
                <a:lnTo>
                  <a:pt x="3490" y="479"/>
                </a:lnTo>
                <a:lnTo>
                  <a:pt x="3474" y="483"/>
                </a:lnTo>
                <a:lnTo>
                  <a:pt x="3459" y="489"/>
                </a:lnTo>
                <a:lnTo>
                  <a:pt x="3444" y="495"/>
                </a:lnTo>
                <a:lnTo>
                  <a:pt x="3430" y="504"/>
                </a:lnTo>
                <a:lnTo>
                  <a:pt x="3415" y="514"/>
                </a:lnTo>
                <a:lnTo>
                  <a:pt x="3403" y="525"/>
                </a:lnTo>
                <a:lnTo>
                  <a:pt x="3259" y="669"/>
                </a:lnTo>
                <a:lnTo>
                  <a:pt x="3246" y="682"/>
                </a:lnTo>
                <a:lnTo>
                  <a:pt x="3232" y="692"/>
                </a:lnTo>
                <a:lnTo>
                  <a:pt x="3217" y="702"/>
                </a:lnTo>
                <a:lnTo>
                  <a:pt x="3200" y="710"/>
                </a:lnTo>
                <a:lnTo>
                  <a:pt x="3183" y="717"/>
                </a:lnTo>
                <a:lnTo>
                  <a:pt x="3166" y="723"/>
                </a:lnTo>
                <a:lnTo>
                  <a:pt x="3149" y="727"/>
                </a:lnTo>
                <a:lnTo>
                  <a:pt x="3130" y="731"/>
                </a:lnTo>
                <a:lnTo>
                  <a:pt x="3112" y="733"/>
                </a:lnTo>
                <a:lnTo>
                  <a:pt x="3093" y="733"/>
                </a:lnTo>
                <a:lnTo>
                  <a:pt x="3075" y="733"/>
                </a:lnTo>
                <a:lnTo>
                  <a:pt x="3056" y="731"/>
                </a:lnTo>
                <a:lnTo>
                  <a:pt x="3039" y="728"/>
                </a:lnTo>
                <a:lnTo>
                  <a:pt x="3022" y="723"/>
                </a:lnTo>
                <a:lnTo>
                  <a:pt x="3005" y="717"/>
                </a:lnTo>
                <a:lnTo>
                  <a:pt x="2989" y="710"/>
                </a:lnTo>
                <a:lnTo>
                  <a:pt x="2705" y="592"/>
                </a:lnTo>
                <a:lnTo>
                  <a:pt x="2689" y="587"/>
                </a:lnTo>
                <a:lnTo>
                  <a:pt x="2673" y="579"/>
                </a:lnTo>
                <a:lnTo>
                  <a:pt x="2658" y="570"/>
                </a:lnTo>
                <a:lnTo>
                  <a:pt x="2642" y="560"/>
                </a:lnTo>
                <a:lnTo>
                  <a:pt x="2628" y="549"/>
                </a:lnTo>
                <a:lnTo>
                  <a:pt x="2615" y="536"/>
                </a:lnTo>
                <a:lnTo>
                  <a:pt x="2603" y="522"/>
                </a:lnTo>
                <a:lnTo>
                  <a:pt x="2591" y="507"/>
                </a:lnTo>
                <a:lnTo>
                  <a:pt x="2581" y="492"/>
                </a:lnTo>
                <a:lnTo>
                  <a:pt x="2571" y="476"/>
                </a:lnTo>
                <a:lnTo>
                  <a:pt x="2563" y="460"/>
                </a:lnTo>
                <a:lnTo>
                  <a:pt x="2556" y="442"/>
                </a:lnTo>
                <a:lnTo>
                  <a:pt x="2551" y="425"/>
                </a:lnTo>
                <a:lnTo>
                  <a:pt x="2547" y="408"/>
                </a:lnTo>
                <a:lnTo>
                  <a:pt x="2544" y="391"/>
                </a:lnTo>
                <a:lnTo>
                  <a:pt x="2543" y="373"/>
                </a:lnTo>
                <a:lnTo>
                  <a:pt x="2543" y="169"/>
                </a:lnTo>
                <a:lnTo>
                  <a:pt x="2543" y="152"/>
                </a:lnTo>
                <a:lnTo>
                  <a:pt x="2540" y="135"/>
                </a:lnTo>
                <a:lnTo>
                  <a:pt x="2536" y="119"/>
                </a:lnTo>
                <a:lnTo>
                  <a:pt x="2530" y="103"/>
                </a:lnTo>
                <a:lnTo>
                  <a:pt x="2523" y="88"/>
                </a:lnTo>
                <a:lnTo>
                  <a:pt x="2515" y="75"/>
                </a:lnTo>
                <a:lnTo>
                  <a:pt x="2505" y="62"/>
                </a:lnTo>
                <a:lnTo>
                  <a:pt x="2493" y="50"/>
                </a:lnTo>
                <a:lnTo>
                  <a:pt x="2481" y="39"/>
                </a:lnTo>
                <a:lnTo>
                  <a:pt x="2469" y="28"/>
                </a:lnTo>
                <a:lnTo>
                  <a:pt x="2455" y="20"/>
                </a:lnTo>
                <a:lnTo>
                  <a:pt x="2440" y="13"/>
                </a:lnTo>
                <a:lnTo>
                  <a:pt x="2424" y="7"/>
                </a:lnTo>
                <a:lnTo>
                  <a:pt x="2408" y="3"/>
                </a:lnTo>
                <a:lnTo>
                  <a:pt x="2391" y="1"/>
                </a:lnTo>
                <a:lnTo>
                  <a:pt x="2374" y="0"/>
                </a:lnTo>
                <a:lnTo>
                  <a:pt x="2035" y="0"/>
                </a:lnTo>
                <a:lnTo>
                  <a:pt x="2018" y="1"/>
                </a:lnTo>
                <a:lnTo>
                  <a:pt x="2001" y="3"/>
                </a:lnTo>
                <a:lnTo>
                  <a:pt x="1985" y="7"/>
                </a:lnTo>
                <a:lnTo>
                  <a:pt x="1969" y="13"/>
                </a:lnTo>
                <a:lnTo>
                  <a:pt x="1955" y="20"/>
                </a:lnTo>
                <a:lnTo>
                  <a:pt x="1941" y="28"/>
                </a:lnTo>
                <a:lnTo>
                  <a:pt x="1927" y="39"/>
                </a:lnTo>
                <a:lnTo>
                  <a:pt x="1915" y="50"/>
                </a:lnTo>
                <a:lnTo>
                  <a:pt x="1904" y="62"/>
                </a:lnTo>
                <a:lnTo>
                  <a:pt x="1894" y="75"/>
                </a:lnTo>
                <a:lnTo>
                  <a:pt x="1886" y="88"/>
                </a:lnTo>
                <a:lnTo>
                  <a:pt x="1879" y="103"/>
                </a:lnTo>
                <a:lnTo>
                  <a:pt x="1873" y="119"/>
                </a:lnTo>
                <a:lnTo>
                  <a:pt x="1869" y="135"/>
                </a:lnTo>
                <a:lnTo>
                  <a:pt x="1867" y="152"/>
                </a:lnTo>
                <a:lnTo>
                  <a:pt x="1866" y="169"/>
                </a:lnTo>
                <a:lnTo>
                  <a:pt x="1866" y="373"/>
                </a:lnTo>
                <a:lnTo>
                  <a:pt x="1864" y="391"/>
                </a:lnTo>
                <a:lnTo>
                  <a:pt x="1861" y="408"/>
                </a:lnTo>
                <a:lnTo>
                  <a:pt x="1858" y="425"/>
                </a:lnTo>
                <a:lnTo>
                  <a:pt x="1852" y="442"/>
                </a:lnTo>
                <a:lnTo>
                  <a:pt x="1845" y="460"/>
                </a:lnTo>
                <a:lnTo>
                  <a:pt x="1837" y="476"/>
                </a:lnTo>
                <a:lnTo>
                  <a:pt x="1828" y="492"/>
                </a:lnTo>
                <a:lnTo>
                  <a:pt x="1818" y="507"/>
                </a:lnTo>
                <a:lnTo>
                  <a:pt x="1807" y="522"/>
                </a:lnTo>
                <a:lnTo>
                  <a:pt x="1793" y="536"/>
                </a:lnTo>
                <a:lnTo>
                  <a:pt x="1780" y="549"/>
                </a:lnTo>
                <a:lnTo>
                  <a:pt x="1766" y="560"/>
                </a:lnTo>
                <a:lnTo>
                  <a:pt x="1751" y="570"/>
                </a:lnTo>
                <a:lnTo>
                  <a:pt x="1736" y="579"/>
                </a:lnTo>
                <a:lnTo>
                  <a:pt x="1719" y="587"/>
                </a:lnTo>
                <a:lnTo>
                  <a:pt x="1703" y="592"/>
                </a:lnTo>
                <a:lnTo>
                  <a:pt x="1419" y="710"/>
                </a:lnTo>
                <a:lnTo>
                  <a:pt x="1404" y="717"/>
                </a:lnTo>
                <a:lnTo>
                  <a:pt x="1387" y="723"/>
                </a:lnTo>
                <a:lnTo>
                  <a:pt x="1370" y="728"/>
                </a:lnTo>
                <a:lnTo>
                  <a:pt x="1352" y="731"/>
                </a:lnTo>
                <a:lnTo>
                  <a:pt x="1334" y="733"/>
                </a:lnTo>
                <a:lnTo>
                  <a:pt x="1316" y="733"/>
                </a:lnTo>
                <a:lnTo>
                  <a:pt x="1297" y="733"/>
                </a:lnTo>
                <a:lnTo>
                  <a:pt x="1278" y="731"/>
                </a:lnTo>
                <a:lnTo>
                  <a:pt x="1261" y="727"/>
                </a:lnTo>
                <a:lnTo>
                  <a:pt x="1243" y="723"/>
                </a:lnTo>
                <a:lnTo>
                  <a:pt x="1225" y="717"/>
                </a:lnTo>
                <a:lnTo>
                  <a:pt x="1208" y="710"/>
                </a:lnTo>
                <a:lnTo>
                  <a:pt x="1193" y="702"/>
                </a:lnTo>
                <a:lnTo>
                  <a:pt x="1178" y="692"/>
                </a:lnTo>
                <a:lnTo>
                  <a:pt x="1164" y="682"/>
                </a:lnTo>
                <a:lnTo>
                  <a:pt x="1150" y="669"/>
                </a:lnTo>
                <a:lnTo>
                  <a:pt x="1005" y="525"/>
                </a:lnTo>
                <a:lnTo>
                  <a:pt x="993" y="514"/>
                </a:lnTo>
                <a:lnTo>
                  <a:pt x="979" y="504"/>
                </a:lnTo>
                <a:lnTo>
                  <a:pt x="965" y="495"/>
                </a:lnTo>
                <a:lnTo>
                  <a:pt x="950" y="489"/>
                </a:lnTo>
                <a:lnTo>
                  <a:pt x="934" y="483"/>
                </a:lnTo>
                <a:lnTo>
                  <a:pt x="918" y="479"/>
                </a:lnTo>
                <a:lnTo>
                  <a:pt x="902" y="477"/>
                </a:lnTo>
                <a:lnTo>
                  <a:pt x="886" y="476"/>
                </a:lnTo>
                <a:lnTo>
                  <a:pt x="869" y="477"/>
                </a:lnTo>
                <a:lnTo>
                  <a:pt x="853" y="479"/>
                </a:lnTo>
                <a:lnTo>
                  <a:pt x="837" y="483"/>
                </a:lnTo>
                <a:lnTo>
                  <a:pt x="822" y="489"/>
                </a:lnTo>
                <a:lnTo>
                  <a:pt x="807" y="495"/>
                </a:lnTo>
                <a:lnTo>
                  <a:pt x="792" y="504"/>
                </a:lnTo>
                <a:lnTo>
                  <a:pt x="779" y="514"/>
                </a:lnTo>
                <a:lnTo>
                  <a:pt x="766" y="525"/>
                </a:lnTo>
                <a:lnTo>
                  <a:pt x="527" y="765"/>
                </a:lnTo>
                <a:lnTo>
                  <a:pt x="514" y="778"/>
                </a:lnTo>
                <a:lnTo>
                  <a:pt x="504" y="792"/>
                </a:lnTo>
                <a:lnTo>
                  <a:pt x="496" y="806"/>
                </a:lnTo>
                <a:lnTo>
                  <a:pt x="489" y="822"/>
                </a:lnTo>
                <a:lnTo>
                  <a:pt x="484" y="837"/>
                </a:lnTo>
                <a:lnTo>
                  <a:pt x="480" y="853"/>
                </a:lnTo>
                <a:lnTo>
                  <a:pt x="477" y="869"/>
                </a:lnTo>
                <a:lnTo>
                  <a:pt x="477" y="886"/>
                </a:lnTo>
                <a:lnTo>
                  <a:pt x="477" y="902"/>
                </a:lnTo>
                <a:lnTo>
                  <a:pt x="480" y="918"/>
                </a:lnTo>
                <a:lnTo>
                  <a:pt x="484" y="933"/>
                </a:lnTo>
                <a:lnTo>
                  <a:pt x="489" y="949"/>
                </a:lnTo>
                <a:lnTo>
                  <a:pt x="496" y="965"/>
                </a:lnTo>
                <a:lnTo>
                  <a:pt x="504" y="979"/>
                </a:lnTo>
                <a:lnTo>
                  <a:pt x="514" y="992"/>
                </a:lnTo>
                <a:lnTo>
                  <a:pt x="527" y="1005"/>
                </a:lnTo>
                <a:lnTo>
                  <a:pt x="670" y="1149"/>
                </a:lnTo>
                <a:lnTo>
                  <a:pt x="682" y="1162"/>
                </a:lnTo>
                <a:lnTo>
                  <a:pt x="693" y="1177"/>
                </a:lnTo>
                <a:lnTo>
                  <a:pt x="702" y="1192"/>
                </a:lnTo>
                <a:lnTo>
                  <a:pt x="710" y="1208"/>
                </a:lnTo>
                <a:lnTo>
                  <a:pt x="717" y="1224"/>
                </a:lnTo>
                <a:lnTo>
                  <a:pt x="723" y="1242"/>
                </a:lnTo>
                <a:lnTo>
                  <a:pt x="728" y="1260"/>
                </a:lnTo>
                <a:lnTo>
                  <a:pt x="732" y="1278"/>
                </a:lnTo>
                <a:lnTo>
                  <a:pt x="734" y="1296"/>
                </a:lnTo>
                <a:lnTo>
                  <a:pt x="735" y="1315"/>
                </a:lnTo>
                <a:lnTo>
                  <a:pt x="734" y="1333"/>
                </a:lnTo>
                <a:lnTo>
                  <a:pt x="732" y="1351"/>
                </a:lnTo>
                <a:lnTo>
                  <a:pt x="728" y="1369"/>
                </a:lnTo>
                <a:lnTo>
                  <a:pt x="723" y="1387"/>
                </a:lnTo>
                <a:lnTo>
                  <a:pt x="717" y="1403"/>
                </a:lnTo>
                <a:lnTo>
                  <a:pt x="710" y="1419"/>
                </a:lnTo>
                <a:lnTo>
                  <a:pt x="594" y="1703"/>
                </a:lnTo>
                <a:lnTo>
                  <a:pt x="587" y="1719"/>
                </a:lnTo>
                <a:lnTo>
                  <a:pt x="579" y="1736"/>
                </a:lnTo>
                <a:lnTo>
                  <a:pt x="570" y="1751"/>
                </a:lnTo>
                <a:lnTo>
                  <a:pt x="560" y="1766"/>
                </a:lnTo>
                <a:lnTo>
                  <a:pt x="549" y="1780"/>
                </a:lnTo>
                <a:lnTo>
                  <a:pt x="536" y="1793"/>
                </a:lnTo>
                <a:lnTo>
                  <a:pt x="523" y="1806"/>
                </a:lnTo>
                <a:lnTo>
                  <a:pt x="508" y="1818"/>
                </a:lnTo>
                <a:lnTo>
                  <a:pt x="493" y="1828"/>
                </a:lnTo>
                <a:lnTo>
                  <a:pt x="477" y="1837"/>
                </a:lnTo>
                <a:lnTo>
                  <a:pt x="460" y="1845"/>
                </a:lnTo>
                <a:lnTo>
                  <a:pt x="443" y="1852"/>
                </a:lnTo>
                <a:lnTo>
                  <a:pt x="426" y="1857"/>
                </a:lnTo>
                <a:lnTo>
                  <a:pt x="409" y="1861"/>
                </a:lnTo>
                <a:lnTo>
                  <a:pt x="391" y="1864"/>
                </a:lnTo>
                <a:lnTo>
                  <a:pt x="373" y="1865"/>
                </a:lnTo>
                <a:lnTo>
                  <a:pt x="170" y="1864"/>
                </a:lnTo>
                <a:lnTo>
                  <a:pt x="152" y="1865"/>
                </a:lnTo>
                <a:lnTo>
                  <a:pt x="136" y="1868"/>
                </a:lnTo>
                <a:lnTo>
                  <a:pt x="120" y="1873"/>
                </a:lnTo>
                <a:lnTo>
                  <a:pt x="104" y="1879"/>
                </a:lnTo>
                <a:lnTo>
                  <a:pt x="89" y="1886"/>
                </a:lnTo>
                <a:lnTo>
                  <a:pt x="75" y="1894"/>
                </a:lnTo>
                <a:lnTo>
                  <a:pt x="62" y="1904"/>
                </a:lnTo>
                <a:lnTo>
                  <a:pt x="50" y="1915"/>
                </a:lnTo>
                <a:lnTo>
                  <a:pt x="39" y="1926"/>
                </a:lnTo>
                <a:lnTo>
                  <a:pt x="30" y="1939"/>
                </a:lnTo>
                <a:lnTo>
                  <a:pt x="20" y="1954"/>
                </a:lnTo>
                <a:lnTo>
                  <a:pt x="13" y="1969"/>
                </a:lnTo>
                <a:lnTo>
                  <a:pt x="8" y="1984"/>
                </a:lnTo>
                <a:lnTo>
                  <a:pt x="3" y="2000"/>
                </a:lnTo>
                <a:lnTo>
                  <a:pt x="1" y="2018"/>
                </a:lnTo>
                <a:lnTo>
                  <a:pt x="0" y="2035"/>
                </a:lnTo>
                <a:lnTo>
                  <a:pt x="0" y="2374"/>
                </a:lnTo>
                <a:lnTo>
                  <a:pt x="1" y="2391"/>
                </a:lnTo>
                <a:lnTo>
                  <a:pt x="3" y="2408"/>
                </a:lnTo>
                <a:lnTo>
                  <a:pt x="8" y="2424"/>
                </a:lnTo>
                <a:lnTo>
                  <a:pt x="13" y="2440"/>
                </a:lnTo>
                <a:lnTo>
                  <a:pt x="20" y="2454"/>
                </a:lnTo>
                <a:lnTo>
                  <a:pt x="30" y="2468"/>
                </a:lnTo>
                <a:lnTo>
                  <a:pt x="39" y="2481"/>
                </a:lnTo>
                <a:lnTo>
                  <a:pt x="50" y="2493"/>
                </a:lnTo>
                <a:lnTo>
                  <a:pt x="62" y="2504"/>
                </a:lnTo>
                <a:lnTo>
                  <a:pt x="75" y="2515"/>
                </a:lnTo>
                <a:lnTo>
                  <a:pt x="89" y="2523"/>
                </a:lnTo>
                <a:lnTo>
                  <a:pt x="104" y="2530"/>
                </a:lnTo>
                <a:lnTo>
                  <a:pt x="120" y="2536"/>
                </a:lnTo>
                <a:lnTo>
                  <a:pt x="136" y="2540"/>
                </a:lnTo>
                <a:lnTo>
                  <a:pt x="152" y="2542"/>
                </a:lnTo>
                <a:lnTo>
                  <a:pt x="170" y="2543"/>
                </a:lnTo>
                <a:lnTo>
                  <a:pt x="373" y="2543"/>
                </a:lnTo>
                <a:lnTo>
                  <a:pt x="391" y="2544"/>
                </a:lnTo>
                <a:lnTo>
                  <a:pt x="408" y="2547"/>
                </a:lnTo>
                <a:lnTo>
                  <a:pt x="426" y="2551"/>
                </a:lnTo>
                <a:lnTo>
                  <a:pt x="443" y="2556"/>
                </a:lnTo>
                <a:lnTo>
                  <a:pt x="460" y="2563"/>
                </a:lnTo>
                <a:lnTo>
                  <a:pt x="477" y="2571"/>
                </a:lnTo>
                <a:lnTo>
                  <a:pt x="492" y="2581"/>
                </a:lnTo>
                <a:lnTo>
                  <a:pt x="507" y="2591"/>
                </a:lnTo>
                <a:lnTo>
                  <a:pt x="523" y="2603"/>
                </a:lnTo>
                <a:lnTo>
                  <a:pt x="536" y="2615"/>
                </a:lnTo>
                <a:lnTo>
                  <a:pt x="549" y="2628"/>
                </a:lnTo>
                <a:lnTo>
                  <a:pt x="560" y="2642"/>
                </a:lnTo>
                <a:lnTo>
                  <a:pt x="570" y="2658"/>
                </a:lnTo>
                <a:lnTo>
                  <a:pt x="579" y="2673"/>
                </a:lnTo>
                <a:lnTo>
                  <a:pt x="586" y="2689"/>
                </a:lnTo>
                <a:lnTo>
                  <a:pt x="593" y="2705"/>
                </a:lnTo>
                <a:lnTo>
                  <a:pt x="710" y="2989"/>
                </a:lnTo>
                <a:lnTo>
                  <a:pt x="717" y="3006"/>
                </a:lnTo>
                <a:lnTo>
                  <a:pt x="723" y="3022"/>
                </a:lnTo>
                <a:lnTo>
                  <a:pt x="728" y="3039"/>
                </a:lnTo>
                <a:lnTo>
                  <a:pt x="732" y="3057"/>
                </a:lnTo>
                <a:lnTo>
                  <a:pt x="734" y="3075"/>
                </a:lnTo>
                <a:lnTo>
                  <a:pt x="735" y="3094"/>
                </a:lnTo>
                <a:lnTo>
                  <a:pt x="734" y="3112"/>
                </a:lnTo>
                <a:lnTo>
                  <a:pt x="732" y="3130"/>
                </a:lnTo>
                <a:lnTo>
                  <a:pt x="727" y="3149"/>
                </a:lnTo>
                <a:lnTo>
                  <a:pt x="723" y="3166"/>
                </a:lnTo>
                <a:lnTo>
                  <a:pt x="717" y="3184"/>
                </a:lnTo>
                <a:lnTo>
                  <a:pt x="710" y="3200"/>
                </a:lnTo>
                <a:lnTo>
                  <a:pt x="702" y="3217"/>
                </a:lnTo>
                <a:lnTo>
                  <a:pt x="693" y="3232"/>
                </a:lnTo>
                <a:lnTo>
                  <a:pt x="682" y="3246"/>
                </a:lnTo>
                <a:lnTo>
                  <a:pt x="670" y="3259"/>
                </a:lnTo>
                <a:lnTo>
                  <a:pt x="526" y="3403"/>
                </a:lnTo>
                <a:lnTo>
                  <a:pt x="514" y="3415"/>
                </a:lnTo>
                <a:lnTo>
                  <a:pt x="504" y="3430"/>
                </a:lnTo>
                <a:lnTo>
                  <a:pt x="496" y="3444"/>
                </a:lnTo>
                <a:lnTo>
                  <a:pt x="489" y="3459"/>
                </a:lnTo>
                <a:lnTo>
                  <a:pt x="483" y="3474"/>
                </a:lnTo>
                <a:lnTo>
                  <a:pt x="480" y="3490"/>
                </a:lnTo>
                <a:lnTo>
                  <a:pt x="477" y="3507"/>
                </a:lnTo>
                <a:lnTo>
                  <a:pt x="477" y="3523"/>
                </a:lnTo>
                <a:lnTo>
                  <a:pt x="477" y="3539"/>
                </a:lnTo>
                <a:lnTo>
                  <a:pt x="480" y="3555"/>
                </a:lnTo>
                <a:lnTo>
                  <a:pt x="483" y="3572"/>
                </a:lnTo>
                <a:lnTo>
                  <a:pt x="489" y="3587"/>
                </a:lnTo>
                <a:lnTo>
                  <a:pt x="496" y="3602"/>
                </a:lnTo>
                <a:lnTo>
                  <a:pt x="504" y="3616"/>
                </a:lnTo>
                <a:lnTo>
                  <a:pt x="514" y="3630"/>
                </a:lnTo>
                <a:lnTo>
                  <a:pt x="526" y="3643"/>
                </a:lnTo>
                <a:lnTo>
                  <a:pt x="766" y="3883"/>
                </a:lnTo>
                <a:lnTo>
                  <a:pt x="779" y="3894"/>
                </a:lnTo>
                <a:lnTo>
                  <a:pt x="792" y="3904"/>
                </a:lnTo>
                <a:lnTo>
                  <a:pt x="807" y="3913"/>
                </a:lnTo>
                <a:lnTo>
                  <a:pt x="822" y="3921"/>
                </a:lnTo>
                <a:lnTo>
                  <a:pt x="837" y="3926"/>
                </a:lnTo>
                <a:lnTo>
                  <a:pt x="853" y="3930"/>
                </a:lnTo>
                <a:lnTo>
                  <a:pt x="869" y="3932"/>
                </a:lnTo>
                <a:lnTo>
                  <a:pt x="886" y="3933"/>
                </a:lnTo>
                <a:lnTo>
                  <a:pt x="902" y="3932"/>
                </a:lnTo>
                <a:lnTo>
                  <a:pt x="918" y="3930"/>
                </a:lnTo>
                <a:lnTo>
                  <a:pt x="934" y="3926"/>
                </a:lnTo>
                <a:lnTo>
                  <a:pt x="950" y="3921"/>
                </a:lnTo>
                <a:lnTo>
                  <a:pt x="965" y="3913"/>
                </a:lnTo>
                <a:lnTo>
                  <a:pt x="979" y="3904"/>
                </a:lnTo>
                <a:lnTo>
                  <a:pt x="993" y="3894"/>
                </a:lnTo>
                <a:lnTo>
                  <a:pt x="1005" y="3883"/>
                </a:lnTo>
                <a:lnTo>
                  <a:pt x="1150" y="3739"/>
                </a:lnTo>
                <a:lnTo>
                  <a:pt x="1163" y="3727"/>
                </a:lnTo>
                <a:lnTo>
                  <a:pt x="1177" y="3717"/>
                </a:lnTo>
                <a:lnTo>
                  <a:pt x="1192" y="3706"/>
                </a:lnTo>
                <a:lnTo>
                  <a:pt x="1208" y="3698"/>
                </a:lnTo>
                <a:lnTo>
                  <a:pt x="1225" y="3691"/>
                </a:lnTo>
                <a:lnTo>
                  <a:pt x="1243" y="3685"/>
                </a:lnTo>
                <a:lnTo>
                  <a:pt x="1260" y="3681"/>
                </a:lnTo>
                <a:lnTo>
                  <a:pt x="1278" y="3678"/>
                </a:lnTo>
                <a:lnTo>
                  <a:pt x="1296" y="3675"/>
                </a:lnTo>
                <a:lnTo>
                  <a:pt x="1315" y="3675"/>
                </a:lnTo>
                <a:lnTo>
                  <a:pt x="1333" y="3675"/>
                </a:lnTo>
                <a:lnTo>
                  <a:pt x="1351" y="3677"/>
                </a:lnTo>
                <a:lnTo>
                  <a:pt x="1370" y="3681"/>
                </a:lnTo>
                <a:lnTo>
                  <a:pt x="1387" y="3685"/>
                </a:lnTo>
                <a:lnTo>
                  <a:pt x="1403" y="3691"/>
                </a:lnTo>
                <a:lnTo>
                  <a:pt x="1419" y="3699"/>
                </a:lnTo>
                <a:lnTo>
                  <a:pt x="1703" y="3816"/>
                </a:lnTo>
                <a:lnTo>
                  <a:pt x="1719" y="3822"/>
                </a:lnTo>
                <a:lnTo>
                  <a:pt x="1736" y="3829"/>
                </a:lnTo>
                <a:lnTo>
                  <a:pt x="1751" y="3838"/>
                </a:lnTo>
                <a:lnTo>
                  <a:pt x="1766" y="3848"/>
                </a:lnTo>
                <a:lnTo>
                  <a:pt x="1780" y="3861"/>
                </a:lnTo>
                <a:lnTo>
                  <a:pt x="1793" y="3873"/>
                </a:lnTo>
                <a:lnTo>
                  <a:pt x="1807" y="3887"/>
                </a:lnTo>
                <a:lnTo>
                  <a:pt x="1818" y="3901"/>
                </a:lnTo>
                <a:lnTo>
                  <a:pt x="1828" y="3916"/>
                </a:lnTo>
                <a:lnTo>
                  <a:pt x="1837" y="3933"/>
                </a:lnTo>
                <a:lnTo>
                  <a:pt x="1845" y="3949"/>
                </a:lnTo>
                <a:lnTo>
                  <a:pt x="1852" y="3966"/>
                </a:lnTo>
                <a:lnTo>
                  <a:pt x="1858" y="3983"/>
                </a:lnTo>
                <a:lnTo>
                  <a:pt x="1861" y="4001"/>
                </a:lnTo>
                <a:lnTo>
                  <a:pt x="1864" y="4019"/>
                </a:lnTo>
                <a:lnTo>
                  <a:pt x="1866" y="4036"/>
                </a:lnTo>
                <a:lnTo>
                  <a:pt x="1866" y="4239"/>
                </a:lnTo>
                <a:lnTo>
                  <a:pt x="1867" y="4256"/>
                </a:lnTo>
                <a:lnTo>
                  <a:pt x="1869" y="4272"/>
                </a:lnTo>
                <a:lnTo>
                  <a:pt x="1873" y="4289"/>
                </a:lnTo>
                <a:lnTo>
                  <a:pt x="1879" y="4305"/>
                </a:lnTo>
                <a:lnTo>
                  <a:pt x="1886" y="4319"/>
                </a:lnTo>
                <a:lnTo>
                  <a:pt x="1894" y="4333"/>
                </a:lnTo>
                <a:lnTo>
                  <a:pt x="1904" y="4347"/>
                </a:lnTo>
                <a:lnTo>
                  <a:pt x="1915" y="4359"/>
                </a:lnTo>
                <a:lnTo>
                  <a:pt x="1927" y="4370"/>
                </a:lnTo>
                <a:lnTo>
                  <a:pt x="1941" y="4379"/>
                </a:lnTo>
                <a:lnTo>
                  <a:pt x="1954" y="4388"/>
                </a:lnTo>
                <a:lnTo>
                  <a:pt x="1969" y="4395"/>
                </a:lnTo>
                <a:lnTo>
                  <a:pt x="1984" y="4400"/>
                </a:lnTo>
                <a:lnTo>
                  <a:pt x="2000" y="4405"/>
                </a:lnTo>
                <a:lnTo>
                  <a:pt x="2018" y="4407"/>
                </a:lnTo>
                <a:lnTo>
                  <a:pt x="2035" y="4408"/>
                </a:lnTo>
                <a:lnTo>
                  <a:pt x="2374" y="4408"/>
                </a:lnTo>
                <a:lnTo>
                  <a:pt x="2391" y="4407"/>
                </a:lnTo>
                <a:lnTo>
                  <a:pt x="2408" y="4405"/>
                </a:lnTo>
                <a:lnTo>
                  <a:pt x="2424" y="4400"/>
                </a:lnTo>
                <a:lnTo>
                  <a:pt x="2440" y="4395"/>
                </a:lnTo>
                <a:lnTo>
                  <a:pt x="2455" y="4388"/>
                </a:lnTo>
                <a:lnTo>
                  <a:pt x="2469" y="4379"/>
                </a:lnTo>
                <a:lnTo>
                  <a:pt x="2481" y="4370"/>
                </a:lnTo>
                <a:lnTo>
                  <a:pt x="2493" y="4359"/>
                </a:lnTo>
                <a:lnTo>
                  <a:pt x="2505" y="4347"/>
                </a:lnTo>
                <a:lnTo>
                  <a:pt x="2515" y="4333"/>
                </a:lnTo>
                <a:lnTo>
                  <a:pt x="2523" y="4319"/>
                </a:lnTo>
                <a:lnTo>
                  <a:pt x="2530" y="4305"/>
                </a:lnTo>
                <a:lnTo>
                  <a:pt x="2536" y="4289"/>
                </a:lnTo>
                <a:lnTo>
                  <a:pt x="2540" y="4272"/>
                </a:lnTo>
                <a:lnTo>
                  <a:pt x="2543" y="4256"/>
                </a:lnTo>
                <a:lnTo>
                  <a:pt x="2543" y="4239"/>
                </a:lnTo>
                <a:lnTo>
                  <a:pt x="2543" y="4036"/>
                </a:lnTo>
                <a:lnTo>
                  <a:pt x="2544" y="4019"/>
                </a:lnTo>
                <a:lnTo>
                  <a:pt x="2547" y="4001"/>
                </a:lnTo>
                <a:lnTo>
                  <a:pt x="2551" y="3983"/>
                </a:lnTo>
                <a:lnTo>
                  <a:pt x="2556" y="3966"/>
                </a:lnTo>
                <a:lnTo>
                  <a:pt x="2563" y="3949"/>
                </a:lnTo>
                <a:lnTo>
                  <a:pt x="2571" y="3933"/>
                </a:lnTo>
                <a:lnTo>
                  <a:pt x="2581" y="3916"/>
                </a:lnTo>
                <a:lnTo>
                  <a:pt x="2591" y="3901"/>
                </a:lnTo>
                <a:lnTo>
                  <a:pt x="2603" y="3887"/>
                </a:lnTo>
                <a:lnTo>
                  <a:pt x="2615" y="3873"/>
                </a:lnTo>
                <a:lnTo>
                  <a:pt x="2628" y="3861"/>
                </a:lnTo>
                <a:lnTo>
                  <a:pt x="2642" y="3848"/>
                </a:lnTo>
                <a:lnTo>
                  <a:pt x="2658" y="3838"/>
                </a:lnTo>
                <a:lnTo>
                  <a:pt x="2673" y="3829"/>
                </a:lnTo>
                <a:lnTo>
                  <a:pt x="2689" y="3822"/>
                </a:lnTo>
                <a:lnTo>
                  <a:pt x="2705" y="3816"/>
                </a:lnTo>
                <a:lnTo>
                  <a:pt x="2989" y="3699"/>
                </a:lnTo>
                <a:lnTo>
                  <a:pt x="3006" y="3691"/>
                </a:lnTo>
                <a:lnTo>
                  <a:pt x="3022" y="3685"/>
                </a:lnTo>
                <a:lnTo>
                  <a:pt x="3039" y="3681"/>
                </a:lnTo>
                <a:lnTo>
                  <a:pt x="3057" y="3677"/>
                </a:lnTo>
                <a:lnTo>
                  <a:pt x="3076" y="3675"/>
                </a:lnTo>
                <a:lnTo>
                  <a:pt x="3094" y="3675"/>
                </a:lnTo>
                <a:lnTo>
                  <a:pt x="3112" y="3675"/>
                </a:lnTo>
                <a:lnTo>
                  <a:pt x="3130" y="3678"/>
                </a:lnTo>
                <a:lnTo>
                  <a:pt x="3149" y="3681"/>
                </a:lnTo>
                <a:lnTo>
                  <a:pt x="3167" y="3685"/>
                </a:lnTo>
                <a:lnTo>
                  <a:pt x="3184" y="3691"/>
                </a:lnTo>
                <a:lnTo>
                  <a:pt x="3201" y="3698"/>
                </a:lnTo>
                <a:lnTo>
                  <a:pt x="3217" y="3706"/>
                </a:lnTo>
                <a:lnTo>
                  <a:pt x="3232" y="3717"/>
                </a:lnTo>
                <a:lnTo>
                  <a:pt x="3246" y="3727"/>
                </a:lnTo>
                <a:lnTo>
                  <a:pt x="3259" y="3739"/>
                </a:lnTo>
                <a:lnTo>
                  <a:pt x="3403" y="3883"/>
                </a:lnTo>
                <a:lnTo>
                  <a:pt x="3415" y="3894"/>
                </a:lnTo>
                <a:lnTo>
                  <a:pt x="3430" y="3904"/>
                </a:lnTo>
                <a:lnTo>
                  <a:pt x="3444" y="3913"/>
                </a:lnTo>
                <a:lnTo>
                  <a:pt x="3459" y="3921"/>
                </a:lnTo>
                <a:lnTo>
                  <a:pt x="3474" y="3926"/>
                </a:lnTo>
                <a:lnTo>
                  <a:pt x="3490" y="3930"/>
                </a:lnTo>
                <a:lnTo>
                  <a:pt x="3507" y="3932"/>
                </a:lnTo>
                <a:lnTo>
                  <a:pt x="3523" y="3933"/>
                </a:lnTo>
                <a:lnTo>
                  <a:pt x="3539" y="3932"/>
                </a:lnTo>
                <a:lnTo>
                  <a:pt x="3555" y="3930"/>
                </a:lnTo>
                <a:lnTo>
                  <a:pt x="3572" y="3926"/>
                </a:lnTo>
                <a:lnTo>
                  <a:pt x="3587" y="3921"/>
                </a:lnTo>
                <a:lnTo>
                  <a:pt x="3602" y="3913"/>
                </a:lnTo>
                <a:lnTo>
                  <a:pt x="3616" y="3904"/>
                </a:lnTo>
                <a:lnTo>
                  <a:pt x="3630" y="3894"/>
                </a:lnTo>
                <a:lnTo>
                  <a:pt x="3643" y="3883"/>
                </a:lnTo>
                <a:lnTo>
                  <a:pt x="3883" y="3643"/>
                </a:lnTo>
                <a:lnTo>
                  <a:pt x="3895" y="3630"/>
                </a:lnTo>
                <a:lnTo>
                  <a:pt x="3904" y="3616"/>
                </a:lnTo>
                <a:lnTo>
                  <a:pt x="3913" y="3602"/>
                </a:lnTo>
                <a:lnTo>
                  <a:pt x="3920" y="3587"/>
                </a:lnTo>
                <a:lnTo>
                  <a:pt x="3926" y="3572"/>
                </a:lnTo>
                <a:lnTo>
                  <a:pt x="3930" y="3555"/>
                </a:lnTo>
                <a:lnTo>
                  <a:pt x="3932" y="3539"/>
                </a:lnTo>
                <a:lnTo>
                  <a:pt x="3933" y="3523"/>
                </a:lnTo>
                <a:lnTo>
                  <a:pt x="3932" y="3507"/>
                </a:lnTo>
                <a:lnTo>
                  <a:pt x="3930" y="3490"/>
                </a:lnTo>
                <a:lnTo>
                  <a:pt x="3926" y="3474"/>
                </a:lnTo>
                <a:lnTo>
                  <a:pt x="3920" y="3459"/>
                </a:lnTo>
                <a:lnTo>
                  <a:pt x="3913" y="3444"/>
                </a:lnTo>
                <a:lnTo>
                  <a:pt x="3904" y="3430"/>
                </a:lnTo>
                <a:lnTo>
                  <a:pt x="3895" y="3415"/>
                </a:lnTo>
                <a:lnTo>
                  <a:pt x="3883" y="3403"/>
                </a:lnTo>
                <a:lnTo>
                  <a:pt x="3739" y="3259"/>
                </a:lnTo>
                <a:lnTo>
                  <a:pt x="3727" y="3246"/>
                </a:lnTo>
                <a:lnTo>
                  <a:pt x="3717" y="3232"/>
                </a:lnTo>
                <a:lnTo>
                  <a:pt x="3706" y="3217"/>
                </a:lnTo>
                <a:lnTo>
                  <a:pt x="3698" y="3200"/>
                </a:lnTo>
                <a:lnTo>
                  <a:pt x="3691" y="3184"/>
                </a:lnTo>
                <a:lnTo>
                  <a:pt x="3685" y="3166"/>
                </a:lnTo>
                <a:lnTo>
                  <a:pt x="3681" y="3149"/>
                </a:lnTo>
                <a:lnTo>
                  <a:pt x="3678" y="3130"/>
                </a:lnTo>
                <a:lnTo>
                  <a:pt x="3675" y="3112"/>
                </a:lnTo>
                <a:lnTo>
                  <a:pt x="3675" y="3094"/>
                </a:lnTo>
                <a:lnTo>
                  <a:pt x="3675" y="3075"/>
                </a:lnTo>
                <a:lnTo>
                  <a:pt x="3677" y="3057"/>
                </a:lnTo>
                <a:lnTo>
                  <a:pt x="3680" y="3039"/>
                </a:lnTo>
                <a:lnTo>
                  <a:pt x="3685" y="3022"/>
                </a:lnTo>
                <a:lnTo>
                  <a:pt x="3691" y="3006"/>
                </a:lnTo>
                <a:lnTo>
                  <a:pt x="3699" y="2989"/>
                </a:lnTo>
                <a:lnTo>
                  <a:pt x="3816" y="2705"/>
                </a:lnTo>
                <a:lnTo>
                  <a:pt x="3822" y="2689"/>
                </a:lnTo>
                <a:lnTo>
                  <a:pt x="3829" y="2673"/>
                </a:lnTo>
                <a:lnTo>
                  <a:pt x="3838" y="2658"/>
                </a:lnTo>
                <a:lnTo>
                  <a:pt x="3848" y="2642"/>
                </a:lnTo>
                <a:lnTo>
                  <a:pt x="3861" y="2628"/>
                </a:lnTo>
                <a:lnTo>
                  <a:pt x="3873" y="2615"/>
                </a:lnTo>
                <a:lnTo>
                  <a:pt x="3887" y="2603"/>
                </a:lnTo>
                <a:lnTo>
                  <a:pt x="3901" y="2591"/>
                </a:lnTo>
                <a:lnTo>
                  <a:pt x="3916" y="2581"/>
                </a:lnTo>
                <a:lnTo>
                  <a:pt x="3933" y="2571"/>
                </a:lnTo>
                <a:lnTo>
                  <a:pt x="3949" y="2563"/>
                </a:lnTo>
                <a:lnTo>
                  <a:pt x="3966" y="2556"/>
                </a:lnTo>
                <a:lnTo>
                  <a:pt x="3983" y="2551"/>
                </a:lnTo>
                <a:lnTo>
                  <a:pt x="4001" y="2547"/>
                </a:lnTo>
                <a:lnTo>
                  <a:pt x="4018" y="2544"/>
                </a:lnTo>
                <a:lnTo>
                  <a:pt x="4036" y="2543"/>
                </a:lnTo>
                <a:lnTo>
                  <a:pt x="4239" y="2543"/>
                </a:lnTo>
                <a:lnTo>
                  <a:pt x="4256" y="2543"/>
                </a:lnTo>
                <a:lnTo>
                  <a:pt x="4273" y="2540"/>
                </a:lnTo>
                <a:lnTo>
                  <a:pt x="4290" y="2536"/>
                </a:lnTo>
                <a:lnTo>
                  <a:pt x="4305" y="2530"/>
                </a:lnTo>
                <a:lnTo>
                  <a:pt x="4320" y="2523"/>
                </a:lnTo>
                <a:lnTo>
                  <a:pt x="4333" y="2515"/>
                </a:lnTo>
                <a:lnTo>
                  <a:pt x="4346" y="2504"/>
                </a:lnTo>
                <a:lnTo>
                  <a:pt x="4359" y="2493"/>
                </a:lnTo>
                <a:lnTo>
                  <a:pt x="4370" y="2481"/>
                </a:lnTo>
                <a:lnTo>
                  <a:pt x="4380" y="2469"/>
                </a:lnTo>
                <a:lnTo>
                  <a:pt x="4388" y="2455"/>
                </a:lnTo>
                <a:lnTo>
                  <a:pt x="4395" y="2440"/>
                </a:lnTo>
                <a:lnTo>
                  <a:pt x="4401" y="2424"/>
                </a:lnTo>
                <a:lnTo>
                  <a:pt x="4405" y="2408"/>
                </a:lnTo>
                <a:lnTo>
                  <a:pt x="4407" y="2391"/>
                </a:lnTo>
                <a:lnTo>
                  <a:pt x="4408" y="2374"/>
                </a:lnTo>
                <a:lnTo>
                  <a:pt x="4408" y="2035"/>
                </a:lnTo>
                <a:lnTo>
                  <a:pt x="4407" y="2018"/>
                </a:lnTo>
                <a:lnTo>
                  <a:pt x="4405" y="2000"/>
                </a:lnTo>
                <a:lnTo>
                  <a:pt x="4401" y="1984"/>
                </a:lnTo>
                <a:lnTo>
                  <a:pt x="4395" y="1969"/>
                </a:lnTo>
                <a:lnTo>
                  <a:pt x="4388" y="1954"/>
                </a:lnTo>
                <a:lnTo>
                  <a:pt x="4380" y="1939"/>
                </a:lnTo>
                <a:lnTo>
                  <a:pt x="4370" y="1926"/>
                </a:lnTo>
                <a:lnTo>
                  <a:pt x="4359" y="1915"/>
                </a:lnTo>
                <a:lnTo>
                  <a:pt x="4346" y="1904"/>
                </a:lnTo>
                <a:lnTo>
                  <a:pt x="4333" y="1894"/>
                </a:lnTo>
                <a:lnTo>
                  <a:pt x="4320" y="1886"/>
                </a:lnTo>
                <a:lnTo>
                  <a:pt x="4305" y="1879"/>
                </a:lnTo>
                <a:lnTo>
                  <a:pt x="4290" y="1873"/>
                </a:lnTo>
                <a:lnTo>
                  <a:pt x="4273" y="1868"/>
                </a:lnTo>
                <a:lnTo>
                  <a:pt x="4256" y="1865"/>
                </a:lnTo>
                <a:lnTo>
                  <a:pt x="4239" y="1864"/>
                </a:lnTo>
                <a:close/>
                <a:moveTo>
                  <a:pt x="3052" y="2204"/>
                </a:moveTo>
                <a:lnTo>
                  <a:pt x="3052" y="2204"/>
                </a:lnTo>
                <a:lnTo>
                  <a:pt x="3051" y="2248"/>
                </a:lnTo>
                <a:lnTo>
                  <a:pt x="3048" y="2290"/>
                </a:lnTo>
                <a:lnTo>
                  <a:pt x="3043" y="2333"/>
                </a:lnTo>
                <a:lnTo>
                  <a:pt x="3035" y="2375"/>
                </a:lnTo>
                <a:lnTo>
                  <a:pt x="3026" y="2415"/>
                </a:lnTo>
                <a:lnTo>
                  <a:pt x="3015" y="2456"/>
                </a:lnTo>
                <a:lnTo>
                  <a:pt x="3002" y="2495"/>
                </a:lnTo>
                <a:lnTo>
                  <a:pt x="2986" y="2534"/>
                </a:lnTo>
                <a:lnTo>
                  <a:pt x="2969" y="2571"/>
                </a:lnTo>
                <a:lnTo>
                  <a:pt x="2950" y="2608"/>
                </a:lnTo>
                <a:lnTo>
                  <a:pt x="2929" y="2643"/>
                </a:lnTo>
                <a:lnTo>
                  <a:pt x="2908" y="2678"/>
                </a:lnTo>
                <a:lnTo>
                  <a:pt x="2884" y="2711"/>
                </a:lnTo>
                <a:lnTo>
                  <a:pt x="2858" y="2743"/>
                </a:lnTo>
                <a:lnTo>
                  <a:pt x="2832" y="2774"/>
                </a:lnTo>
                <a:lnTo>
                  <a:pt x="2805" y="2804"/>
                </a:lnTo>
                <a:lnTo>
                  <a:pt x="2775" y="2831"/>
                </a:lnTo>
                <a:lnTo>
                  <a:pt x="2744" y="2858"/>
                </a:lnTo>
                <a:lnTo>
                  <a:pt x="2712" y="2883"/>
                </a:lnTo>
                <a:lnTo>
                  <a:pt x="2679" y="2907"/>
                </a:lnTo>
                <a:lnTo>
                  <a:pt x="2644" y="2928"/>
                </a:lnTo>
                <a:lnTo>
                  <a:pt x="2609" y="2949"/>
                </a:lnTo>
                <a:lnTo>
                  <a:pt x="2572" y="2968"/>
                </a:lnTo>
                <a:lnTo>
                  <a:pt x="2535" y="2985"/>
                </a:lnTo>
                <a:lnTo>
                  <a:pt x="2496" y="3000"/>
                </a:lnTo>
                <a:lnTo>
                  <a:pt x="2457" y="3014"/>
                </a:lnTo>
                <a:lnTo>
                  <a:pt x="2416" y="3025"/>
                </a:lnTo>
                <a:lnTo>
                  <a:pt x="2376" y="3034"/>
                </a:lnTo>
                <a:lnTo>
                  <a:pt x="2334" y="3042"/>
                </a:lnTo>
                <a:lnTo>
                  <a:pt x="2292" y="3047"/>
                </a:lnTo>
                <a:lnTo>
                  <a:pt x="2249" y="3050"/>
                </a:lnTo>
                <a:lnTo>
                  <a:pt x="2205" y="3051"/>
                </a:lnTo>
                <a:lnTo>
                  <a:pt x="2162" y="3050"/>
                </a:lnTo>
                <a:lnTo>
                  <a:pt x="2118" y="3047"/>
                </a:lnTo>
                <a:lnTo>
                  <a:pt x="2075" y="3042"/>
                </a:lnTo>
                <a:lnTo>
                  <a:pt x="2034" y="3034"/>
                </a:lnTo>
                <a:lnTo>
                  <a:pt x="1993" y="3025"/>
                </a:lnTo>
                <a:lnTo>
                  <a:pt x="1953" y="3014"/>
                </a:lnTo>
                <a:lnTo>
                  <a:pt x="1913" y="3000"/>
                </a:lnTo>
                <a:lnTo>
                  <a:pt x="1875" y="2985"/>
                </a:lnTo>
                <a:lnTo>
                  <a:pt x="1837" y="2968"/>
                </a:lnTo>
                <a:lnTo>
                  <a:pt x="1801" y="2949"/>
                </a:lnTo>
                <a:lnTo>
                  <a:pt x="1765" y="2928"/>
                </a:lnTo>
                <a:lnTo>
                  <a:pt x="1731" y="2907"/>
                </a:lnTo>
                <a:lnTo>
                  <a:pt x="1697" y="2883"/>
                </a:lnTo>
                <a:lnTo>
                  <a:pt x="1666" y="2858"/>
                </a:lnTo>
                <a:lnTo>
                  <a:pt x="1635" y="2831"/>
                </a:lnTo>
                <a:lnTo>
                  <a:pt x="1605" y="2804"/>
                </a:lnTo>
                <a:lnTo>
                  <a:pt x="1577" y="2774"/>
                </a:lnTo>
                <a:lnTo>
                  <a:pt x="1551" y="2743"/>
                </a:lnTo>
                <a:lnTo>
                  <a:pt x="1526" y="2711"/>
                </a:lnTo>
                <a:lnTo>
                  <a:pt x="1501" y="2678"/>
                </a:lnTo>
                <a:lnTo>
                  <a:pt x="1480" y="2643"/>
                </a:lnTo>
                <a:lnTo>
                  <a:pt x="1460" y="2608"/>
                </a:lnTo>
                <a:lnTo>
                  <a:pt x="1441" y="2571"/>
                </a:lnTo>
                <a:lnTo>
                  <a:pt x="1423" y="2534"/>
                </a:lnTo>
                <a:lnTo>
                  <a:pt x="1408" y="2495"/>
                </a:lnTo>
                <a:lnTo>
                  <a:pt x="1395" y="2456"/>
                </a:lnTo>
                <a:lnTo>
                  <a:pt x="1384" y="2415"/>
                </a:lnTo>
                <a:lnTo>
                  <a:pt x="1375" y="2375"/>
                </a:lnTo>
                <a:lnTo>
                  <a:pt x="1366" y="2333"/>
                </a:lnTo>
                <a:lnTo>
                  <a:pt x="1361" y="2290"/>
                </a:lnTo>
                <a:lnTo>
                  <a:pt x="1358" y="2248"/>
                </a:lnTo>
                <a:lnTo>
                  <a:pt x="1357" y="2204"/>
                </a:lnTo>
                <a:lnTo>
                  <a:pt x="1358" y="2161"/>
                </a:lnTo>
                <a:lnTo>
                  <a:pt x="1361" y="2117"/>
                </a:lnTo>
                <a:lnTo>
                  <a:pt x="1366" y="2074"/>
                </a:lnTo>
                <a:lnTo>
                  <a:pt x="1375" y="2033"/>
                </a:lnTo>
                <a:lnTo>
                  <a:pt x="1384" y="1992"/>
                </a:lnTo>
                <a:lnTo>
                  <a:pt x="1395" y="1952"/>
                </a:lnTo>
                <a:lnTo>
                  <a:pt x="1408" y="1912"/>
                </a:lnTo>
                <a:lnTo>
                  <a:pt x="1423" y="1874"/>
                </a:lnTo>
                <a:lnTo>
                  <a:pt x="1441" y="1836"/>
                </a:lnTo>
                <a:lnTo>
                  <a:pt x="1460" y="1799"/>
                </a:lnTo>
                <a:lnTo>
                  <a:pt x="1480" y="1764"/>
                </a:lnTo>
                <a:lnTo>
                  <a:pt x="1501" y="1729"/>
                </a:lnTo>
                <a:lnTo>
                  <a:pt x="1526" y="1697"/>
                </a:lnTo>
                <a:lnTo>
                  <a:pt x="1551" y="1665"/>
                </a:lnTo>
                <a:lnTo>
                  <a:pt x="1577" y="1634"/>
                </a:lnTo>
                <a:lnTo>
                  <a:pt x="1605" y="1605"/>
                </a:lnTo>
                <a:lnTo>
                  <a:pt x="1635" y="1576"/>
                </a:lnTo>
                <a:lnTo>
                  <a:pt x="1666" y="1550"/>
                </a:lnTo>
                <a:lnTo>
                  <a:pt x="1697" y="1525"/>
                </a:lnTo>
                <a:lnTo>
                  <a:pt x="1731" y="1501"/>
                </a:lnTo>
                <a:lnTo>
                  <a:pt x="1765" y="1479"/>
                </a:lnTo>
                <a:lnTo>
                  <a:pt x="1801" y="1459"/>
                </a:lnTo>
                <a:lnTo>
                  <a:pt x="1837" y="1439"/>
                </a:lnTo>
                <a:lnTo>
                  <a:pt x="1875" y="1423"/>
                </a:lnTo>
                <a:lnTo>
                  <a:pt x="1913" y="1408"/>
                </a:lnTo>
                <a:lnTo>
                  <a:pt x="1953" y="1394"/>
                </a:lnTo>
                <a:lnTo>
                  <a:pt x="1993" y="1383"/>
                </a:lnTo>
                <a:lnTo>
                  <a:pt x="2034" y="1373"/>
                </a:lnTo>
                <a:lnTo>
                  <a:pt x="2075" y="1365"/>
                </a:lnTo>
                <a:lnTo>
                  <a:pt x="2118" y="1360"/>
                </a:lnTo>
                <a:lnTo>
                  <a:pt x="2162" y="1357"/>
                </a:lnTo>
                <a:lnTo>
                  <a:pt x="2205" y="1356"/>
                </a:lnTo>
                <a:lnTo>
                  <a:pt x="2249" y="1357"/>
                </a:lnTo>
                <a:lnTo>
                  <a:pt x="2292" y="1360"/>
                </a:lnTo>
                <a:lnTo>
                  <a:pt x="2334" y="1365"/>
                </a:lnTo>
                <a:lnTo>
                  <a:pt x="2376" y="1373"/>
                </a:lnTo>
                <a:lnTo>
                  <a:pt x="2416" y="1383"/>
                </a:lnTo>
                <a:lnTo>
                  <a:pt x="2457" y="1394"/>
                </a:lnTo>
                <a:lnTo>
                  <a:pt x="2496" y="1408"/>
                </a:lnTo>
                <a:lnTo>
                  <a:pt x="2535" y="1423"/>
                </a:lnTo>
                <a:lnTo>
                  <a:pt x="2572" y="1439"/>
                </a:lnTo>
                <a:lnTo>
                  <a:pt x="2609" y="1459"/>
                </a:lnTo>
                <a:lnTo>
                  <a:pt x="2644" y="1479"/>
                </a:lnTo>
                <a:lnTo>
                  <a:pt x="2679" y="1501"/>
                </a:lnTo>
                <a:lnTo>
                  <a:pt x="2712" y="1525"/>
                </a:lnTo>
                <a:lnTo>
                  <a:pt x="2744" y="1550"/>
                </a:lnTo>
                <a:lnTo>
                  <a:pt x="2775" y="1576"/>
                </a:lnTo>
                <a:lnTo>
                  <a:pt x="2805" y="1605"/>
                </a:lnTo>
                <a:lnTo>
                  <a:pt x="2832" y="1634"/>
                </a:lnTo>
                <a:lnTo>
                  <a:pt x="2858" y="1665"/>
                </a:lnTo>
                <a:lnTo>
                  <a:pt x="2884" y="1697"/>
                </a:lnTo>
                <a:lnTo>
                  <a:pt x="2908" y="1729"/>
                </a:lnTo>
                <a:lnTo>
                  <a:pt x="2929" y="1764"/>
                </a:lnTo>
                <a:lnTo>
                  <a:pt x="2950" y="1799"/>
                </a:lnTo>
                <a:lnTo>
                  <a:pt x="2969" y="1836"/>
                </a:lnTo>
                <a:lnTo>
                  <a:pt x="2986" y="1874"/>
                </a:lnTo>
                <a:lnTo>
                  <a:pt x="3002" y="1912"/>
                </a:lnTo>
                <a:lnTo>
                  <a:pt x="3015" y="1952"/>
                </a:lnTo>
                <a:lnTo>
                  <a:pt x="3026" y="1992"/>
                </a:lnTo>
                <a:lnTo>
                  <a:pt x="3035" y="2033"/>
                </a:lnTo>
                <a:lnTo>
                  <a:pt x="3043" y="2074"/>
                </a:lnTo>
                <a:lnTo>
                  <a:pt x="3048" y="2117"/>
                </a:lnTo>
                <a:lnTo>
                  <a:pt x="3051" y="2161"/>
                </a:lnTo>
                <a:lnTo>
                  <a:pt x="3052" y="2204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2" name="领奖台"/>
          <p:cNvSpPr/>
          <p:nvPr/>
        </p:nvSpPr>
        <p:spPr bwMode="auto">
          <a:xfrm>
            <a:off x="5963920" y="3468370"/>
            <a:ext cx="786765" cy="603250"/>
          </a:xfrm>
          <a:custGeom>
            <a:avLst/>
            <a:gdLst>
              <a:gd name="T0" fmla="*/ 0 w 3432"/>
              <a:gd name="T1" fmla="*/ 1548290 h 3225"/>
              <a:gd name="T2" fmla="*/ 1800397 w 3432"/>
              <a:gd name="T3" fmla="*/ 1692048 h 3225"/>
              <a:gd name="T4" fmla="*/ 1654036 w 3432"/>
              <a:gd name="T5" fmla="*/ 1053005 h 3225"/>
              <a:gd name="T6" fmla="*/ 1418495 w 3432"/>
              <a:gd name="T7" fmla="*/ 1155839 h 3225"/>
              <a:gd name="T8" fmla="*/ 1486167 w 3432"/>
              <a:gd name="T9" fmla="*/ 1045135 h 3225"/>
              <a:gd name="T10" fmla="*/ 1517642 w 3432"/>
              <a:gd name="T11" fmla="*/ 1117539 h 3225"/>
              <a:gd name="T12" fmla="*/ 1547019 w 3432"/>
              <a:gd name="T13" fmla="*/ 1054054 h 3225"/>
              <a:gd name="T14" fmla="*/ 1507675 w 3432"/>
              <a:gd name="T15" fmla="*/ 1003161 h 3225"/>
              <a:gd name="T16" fmla="*/ 1480921 w 3432"/>
              <a:gd name="T17" fmla="*/ 936529 h 3225"/>
              <a:gd name="T18" fmla="*/ 1532331 w 3432"/>
              <a:gd name="T19" fmla="*/ 924462 h 3225"/>
              <a:gd name="T20" fmla="*/ 1515544 w 3432"/>
              <a:gd name="T21" fmla="*/ 835268 h 3225"/>
              <a:gd name="T22" fmla="*/ 1486167 w 3432"/>
              <a:gd name="T23" fmla="*/ 897704 h 3225"/>
              <a:gd name="T24" fmla="*/ 1517642 w 3432"/>
              <a:gd name="T25" fmla="*/ 768111 h 3225"/>
              <a:gd name="T26" fmla="*/ 1646692 w 3432"/>
              <a:gd name="T27" fmla="*/ 881439 h 3225"/>
              <a:gd name="T28" fmla="*/ 1589511 w 3432"/>
              <a:gd name="T29" fmla="*/ 962238 h 3225"/>
              <a:gd name="T30" fmla="*/ 1654036 w 3432"/>
              <a:gd name="T31" fmla="*/ 1053005 h 3225"/>
              <a:gd name="T32" fmla="*/ 1728003 w 3432"/>
              <a:gd name="T33" fmla="*/ 1368329 h 3225"/>
              <a:gd name="T34" fmla="*/ 1332462 w 3432"/>
              <a:gd name="T35" fmla="*/ 684165 h 3225"/>
              <a:gd name="T36" fmla="*/ 1800397 w 3432"/>
              <a:gd name="T37" fmla="*/ 504204 h 3225"/>
              <a:gd name="T38" fmla="*/ 1332462 w 3432"/>
              <a:gd name="T39" fmla="*/ 1476410 h 3225"/>
              <a:gd name="T40" fmla="*/ 576001 w 3432"/>
              <a:gd name="T41" fmla="*/ 0 h 3225"/>
              <a:gd name="T42" fmla="*/ 1260068 w 3432"/>
              <a:gd name="T43" fmla="*/ 1476410 h 3225"/>
              <a:gd name="T44" fmla="*/ 576001 w 3432"/>
              <a:gd name="T45" fmla="*/ 0 h 3225"/>
              <a:gd name="T46" fmla="*/ 1188199 w 3432"/>
              <a:gd name="T47" fmla="*/ 1368329 h 3225"/>
              <a:gd name="T48" fmla="*/ 648395 w 3432"/>
              <a:gd name="T49" fmla="*/ 179960 h 3225"/>
              <a:gd name="T50" fmla="*/ 899674 w 3432"/>
              <a:gd name="T51" fmla="*/ 502630 h 3225"/>
              <a:gd name="T52" fmla="*/ 826756 w 3432"/>
              <a:gd name="T53" fmla="*/ 435473 h 3225"/>
              <a:gd name="T54" fmla="*/ 934297 w 3432"/>
              <a:gd name="T55" fmla="*/ 360446 h 3225"/>
              <a:gd name="T56" fmla="*/ 1008264 w 3432"/>
              <a:gd name="T57" fmla="*/ 792246 h 3225"/>
              <a:gd name="T58" fmla="*/ 899674 w 3432"/>
              <a:gd name="T59" fmla="*/ 502630 h 3225"/>
              <a:gd name="T60" fmla="*/ 197771 w 3432"/>
              <a:gd name="T61" fmla="*/ 1115965 h 3225"/>
              <a:gd name="T62" fmla="*/ 329968 w 3432"/>
              <a:gd name="T63" fmla="*/ 875668 h 3225"/>
              <a:gd name="T64" fmla="*/ 331542 w 3432"/>
              <a:gd name="T65" fmla="*/ 763389 h 3225"/>
              <a:gd name="T66" fmla="*/ 301115 w 3432"/>
              <a:gd name="T67" fmla="*/ 834744 h 3225"/>
              <a:gd name="T68" fmla="*/ 226623 w 3432"/>
              <a:gd name="T69" fmla="*/ 734532 h 3225"/>
              <a:gd name="T70" fmla="*/ 440657 w 3432"/>
              <a:gd name="T71" fmla="*/ 729286 h 3225"/>
              <a:gd name="T72" fmla="*/ 415476 w 3432"/>
              <a:gd name="T73" fmla="*/ 928659 h 3225"/>
              <a:gd name="T74" fmla="*/ 337312 w 3432"/>
              <a:gd name="T75" fmla="*/ 1005785 h 3225"/>
              <a:gd name="T76" fmla="*/ 466362 w 3432"/>
              <a:gd name="T77" fmla="*/ 1009982 h 3225"/>
              <a:gd name="T78" fmla="*/ 0 w 3432"/>
              <a:gd name="T79" fmla="*/ 359921 h 3225"/>
              <a:gd name="T80" fmla="*/ 504132 w 3432"/>
              <a:gd name="T81" fmla="*/ 539881 h 3225"/>
              <a:gd name="T82" fmla="*/ 71869 w 3432"/>
              <a:gd name="T83" fmla="*/ 1368329 h 3225"/>
              <a:gd name="T84" fmla="*/ 504132 w 3432"/>
              <a:gd name="T85" fmla="*/ 1476410 h 3225"/>
              <a:gd name="T86" fmla="*/ 0 w 3432"/>
              <a:gd name="T87" fmla="*/ 359921 h 322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432" h="3225">
                <a:moveTo>
                  <a:pt x="0" y="3225"/>
                </a:moveTo>
                <a:cubicBezTo>
                  <a:pt x="0" y="2951"/>
                  <a:pt x="0" y="2951"/>
                  <a:pt x="0" y="2951"/>
                </a:cubicBezTo>
                <a:cubicBezTo>
                  <a:pt x="3432" y="2951"/>
                  <a:pt x="3432" y="2951"/>
                  <a:pt x="3432" y="2951"/>
                </a:cubicBezTo>
                <a:cubicBezTo>
                  <a:pt x="3432" y="3225"/>
                  <a:pt x="3432" y="3225"/>
                  <a:pt x="3432" y="3225"/>
                </a:cubicBezTo>
                <a:lnTo>
                  <a:pt x="0" y="3225"/>
                </a:lnTo>
                <a:close/>
                <a:moveTo>
                  <a:pt x="3153" y="2007"/>
                </a:moveTo>
                <a:cubicBezTo>
                  <a:pt x="3153" y="2174"/>
                  <a:pt x="3069" y="2257"/>
                  <a:pt x="2900" y="2257"/>
                </a:cubicBezTo>
                <a:cubicBezTo>
                  <a:pt x="2809" y="2257"/>
                  <a:pt x="2744" y="2239"/>
                  <a:pt x="2704" y="2203"/>
                </a:cubicBezTo>
                <a:cubicBezTo>
                  <a:pt x="2662" y="2165"/>
                  <a:pt x="2642" y="2083"/>
                  <a:pt x="2642" y="1992"/>
                </a:cubicBezTo>
                <a:cubicBezTo>
                  <a:pt x="2833" y="1992"/>
                  <a:pt x="2833" y="1992"/>
                  <a:pt x="2833" y="1992"/>
                </a:cubicBezTo>
                <a:cubicBezTo>
                  <a:pt x="2833" y="2032"/>
                  <a:pt x="2837" y="2079"/>
                  <a:pt x="2846" y="2100"/>
                </a:cubicBezTo>
                <a:cubicBezTo>
                  <a:pt x="2855" y="2120"/>
                  <a:pt x="2871" y="2130"/>
                  <a:pt x="2893" y="2130"/>
                </a:cubicBezTo>
                <a:cubicBezTo>
                  <a:pt x="2921" y="2130"/>
                  <a:pt x="2938" y="2115"/>
                  <a:pt x="2946" y="2087"/>
                </a:cubicBezTo>
                <a:cubicBezTo>
                  <a:pt x="2948" y="2076"/>
                  <a:pt x="2949" y="2050"/>
                  <a:pt x="2949" y="2009"/>
                </a:cubicBezTo>
                <a:cubicBezTo>
                  <a:pt x="2949" y="1972"/>
                  <a:pt x="2943" y="1946"/>
                  <a:pt x="2932" y="1933"/>
                </a:cubicBezTo>
                <a:cubicBezTo>
                  <a:pt x="2921" y="1919"/>
                  <a:pt x="2901" y="1912"/>
                  <a:pt x="2874" y="1912"/>
                </a:cubicBezTo>
                <a:cubicBezTo>
                  <a:pt x="2823" y="1912"/>
                  <a:pt x="2823" y="1912"/>
                  <a:pt x="2823" y="1912"/>
                </a:cubicBezTo>
                <a:cubicBezTo>
                  <a:pt x="2823" y="1785"/>
                  <a:pt x="2823" y="1785"/>
                  <a:pt x="2823" y="1785"/>
                </a:cubicBezTo>
                <a:cubicBezTo>
                  <a:pt x="2852" y="1785"/>
                  <a:pt x="2852" y="1785"/>
                  <a:pt x="2852" y="1785"/>
                </a:cubicBezTo>
                <a:cubicBezTo>
                  <a:pt x="2884" y="1785"/>
                  <a:pt x="2907" y="1778"/>
                  <a:pt x="2921" y="1762"/>
                </a:cubicBezTo>
                <a:cubicBezTo>
                  <a:pt x="2934" y="1748"/>
                  <a:pt x="2941" y="1718"/>
                  <a:pt x="2941" y="1675"/>
                </a:cubicBezTo>
                <a:cubicBezTo>
                  <a:pt x="2941" y="1620"/>
                  <a:pt x="2924" y="1592"/>
                  <a:pt x="2889" y="1592"/>
                </a:cubicBezTo>
                <a:cubicBezTo>
                  <a:pt x="2868" y="1592"/>
                  <a:pt x="2854" y="1600"/>
                  <a:pt x="2846" y="1615"/>
                </a:cubicBezTo>
                <a:cubicBezTo>
                  <a:pt x="2837" y="1631"/>
                  <a:pt x="2833" y="1671"/>
                  <a:pt x="2833" y="1711"/>
                </a:cubicBezTo>
                <a:cubicBezTo>
                  <a:pt x="2648" y="1711"/>
                  <a:pt x="2648" y="1711"/>
                  <a:pt x="2648" y="1711"/>
                </a:cubicBezTo>
                <a:cubicBezTo>
                  <a:pt x="2652" y="1554"/>
                  <a:pt x="2734" y="1464"/>
                  <a:pt x="2893" y="1464"/>
                </a:cubicBezTo>
                <a:cubicBezTo>
                  <a:pt x="2985" y="1464"/>
                  <a:pt x="3050" y="1483"/>
                  <a:pt x="3088" y="1520"/>
                </a:cubicBezTo>
                <a:cubicBezTo>
                  <a:pt x="3122" y="1554"/>
                  <a:pt x="3139" y="1607"/>
                  <a:pt x="3139" y="1680"/>
                </a:cubicBezTo>
                <a:cubicBezTo>
                  <a:pt x="3139" y="1716"/>
                  <a:pt x="3131" y="1748"/>
                  <a:pt x="3115" y="1774"/>
                </a:cubicBezTo>
                <a:cubicBezTo>
                  <a:pt x="3096" y="1806"/>
                  <a:pt x="3068" y="1826"/>
                  <a:pt x="3030" y="1834"/>
                </a:cubicBezTo>
                <a:cubicBezTo>
                  <a:pt x="3030" y="1837"/>
                  <a:pt x="3030" y="1837"/>
                  <a:pt x="3030" y="1837"/>
                </a:cubicBezTo>
                <a:cubicBezTo>
                  <a:pt x="3112" y="1851"/>
                  <a:pt x="3153" y="1908"/>
                  <a:pt x="3153" y="2007"/>
                </a:cubicBezTo>
                <a:close/>
                <a:moveTo>
                  <a:pt x="2540" y="2608"/>
                </a:moveTo>
                <a:cubicBezTo>
                  <a:pt x="3294" y="2608"/>
                  <a:pt x="3294" y="2608"/>
                  <a:pt x="3294" y="2608"/>
                </a:cubicBezTo>
                <a:cubicBezTo>
                  <a:pt x="3294" y="1304"/>
                  <a:pt x="3294" y="1304"/>
                  <a:pt x="3294" y="1304"/>
                </a:cubicBezTo>
                <a:cubicBezTo>
                  <a:pt x="2540" y="1304"/>
                  <a:pt x="2540" y="1304"/>
                  <a:pt x="2540" y="1304"/>
                </a:cubicBezTo>
                <a:cubicBezTo>
                  <a:pt x="2540" y="961"/>
                  <a:pt x="2540" y="961"/>
                  <a:pt x="2540" y="961"/>
                </a:cubicBezTo>
                <a:cubicBezTo>
                  <a:pt x="3432" y="961"/>
                  <a:pt x="3432" y="961"/>
                  <a:pt x="3432" y="961"/>
                </a:cubicBezTo>
                <a:cubicBezTo>
                  <a:pt x="3432" y="2814"/>
                  <a:pt x="3432" y="2814"/>
                  <a:pt x="3432" y="2814"/>
                </a:cubicBezTo>
                <a:cubicBezTo>
                  <a:pt x="2540" y="2814"/>
                  <a:pt x="2540" y="2814"/>
                  <a:pt x="2540" y="2814"/>
                </a:cubicBezTo>
                <a:lnTo>
                  <a:pt x="2540" y="2608"/>
                </a:lnTo>
                <a:close/>
                <a:moveTo>
                  <a:pt x="1098" y="0"/>
                </a:moveTo>
                <a:cubicBezTo>
                  <a:pt x="2402" y="0"/>
                  <a:pt x="2402" y="0"/>
                  <a:pt x="2402" y="0"/>
                </a:cubicBezTo>
                <a:cubicBezTo>
                  <a:pt x="2402" y="2814"/>
                  <a:pt x="2402" y="2814"/>
                  <a:pt x="2402" y="2814"/>
                </a:cubicBezTo>
                <a:cubicBezTo>
                  <a:pt x="1098" y="2814"/>
                  <a:pt x="1098" y="2814"/>
                  <a:pt x="1098" y="2814"/>
                </a:cubicBezTo>
                <a:lnTo>
                  <a:pt x="1098" y="0"/>
                </a:lnTo>
                <a:close/>
                <a:moveTo>
                  <a:pt x="1236" y="2608"/>
                </a:moveTo>
                <a:cubicBezTo>
                  <a:pt x="2265" y="2608"/>
                  <a:pt x="2265" y="2608"/>
                  <a:pt x="2265" y="2608"/>
                </a:cubicBezTo>
                <a:cubicBezTo>
                  <a:pt x="2265" y="343"/>
                  <a:pt x="2265" y="343"/>
                  <a:pt x="2265" y="343"/>
                </a:cubicBezTo>
                <a:cubicBezTo>
                  <a:pt x="1236" y="343"/>
                  <a:pt x="1236" y="343"/>
                  <a:pt x="1236" y="343"/>
                </a:cubicBezTo>
                <a:lnTo>
                  <a:pt x="1236" y="2608"/>
                </a:lnTo>
                <a:close/>
                <a:moveTo>
                  <a:pt x="1715" y="958"/>
                </a:moveTo>
                <a:cubicBezTo>
                  <a:pt x="1576" y="958"/>
                  <a:pt x="1576" y="958"/>
                  <a:pt x="1576" y="958"/>
                </a:cubicBezTo>
                <a:cubicBezTo>
                  <a:pt x="1576" y="830"/>
                  <a:pt x="1576" y="830"/>
                  <a:pt x="1576" y="830"/>
                </a:cubicBezTo>
                <a:cubicBezTo>
                  <a:pt x="1640" y="829"/>
                  <a:pt x="1687" y="821"/>
                  <a:pt x="1716" y="804"/>
                </a:cubicBezTo>
                <a:cubicBezTo>
                  <a:pt x="1746" y="787"/>
                  <a:pt x="1768" y="733"/>
                  <a:pt x="1781" y="687"/>
                </a:cubicBezTo>
                <a:cubicBezTo>
                  <a:pt x="1922" y="687"/>
                  <a:pt x="1922" y="687"/>
                  <a:pt x="1922" y="687"/>
                </a:cubicBezTo>
                <a:cubicBezTo>
                  <a:pt x="1922" y="1510"/>
                  <a:pt x="1922" y="1510"/>
                  <a:pt x="1922" y="1510"/>
                </a:cubicBezTo>
                <a:cubicBezTo>
                  <a:pt x="1715" y="1510"/>
                  <a:pt x="1715" y="1510"/>
                  <a:pt x="1715" y="1510"/>
                </a:cubicBezTo>
                <a:lnTo>
                  <a:pt x="1715" y="958"/>
                </a:lnTo>
                <a:close/>
                <a:moveTo>
                  <a:pt x="889" y="2127"/>
                </a:moveTo>
                <a:cubicBezTo>
                  <a:pt x="377" y="2127"/>
                  <a:pt x="377" y="2127"/>
                  <a:pt x="377" y="2127"/>
                </a:cubicBezTo>
                <a:cubicBezTo>
                  <a:pt x="377" y="2008"/>
                  <a:pt x="416" y="1886"/>
                  <a:pt x="493" y="1807"/>
                </a:cubicBezTo>
                <a:cubicBezTo>
                  <a:pt x="629" y="1669"/>
                  <a:pt x="629" y="1669"/>
                  <a:pt x="629" y="1669"/>
                </a:cubicBezTo>
                <a:cubicBezTo>
                  <a:pt x="666" y="1631"/>
                  <a:pt x="684" y="1589"/>
                  <a:pt x="684" y="1541"/>
                </a:cubicBezTo>
                <a:cubicBezTo>
                  <a:pt x="684" y="1483"/>
                  <a:pt x="667" y="1455"/>
                  <a:pt x="632" y="1455"/>
                </a:cubicBezTo>
                <a:cubicBezTo>
                  <a:pt x="593" y="1455"/>
                  <a:pt x="574" y="1489"/>
                  <a:pt x="574" y="1558"/>
                </a:cubicBezTo>
                <a:cubicBezTo>
                  <a:pt x="574" y="1591"/>
                  <a:pt x="574" y="1591"/>
                  <a:pt x="574" y="1591"/>
                </a:cubicBezTo>
                <a:cubicBezTo>
                  <a:pt x="383" y="1591"/>
                  <a:pt x="383" y="1591"/>
                  <a:pt x="383" y="1591"/>
                </a:cubicBezTo>
                <a:cubicBezTo>
                  <a:pt x="385" y="1501"/>
                  <a:pt x="401" y="1438"/>
                  <a:pt x="432" y="1400"/>
                </a:cubicBezTo>
                <a:cubicBezTo>
                  <a:pt x="470" y="1351"/>
                  <a:pt x="539" y="1327"/>
                  <a:pt x="638" y="1327"/>
                </a:cubicBezTo>
                <a:cubicBezTo>
                  <a:pt x="733" y="1327"/>
                  <a:pt x="800" y="1348"/>
                  <a:pt x="840" y="1390"/>
                </a:cubicBezTo>
                <a:cubicBezTo>
                  <a:pt x="872" y="1423"/>
                  <a:pt x="889" y="1473"/>
                  <a:pt x="889" y="1539"/>
                </a:cubicBezTo>
                <a:cubicBezTo>
                  <a:pt x="889" y="1630"/>
                  <a:pt x="856" y="1707"/>
                  <a:pt x="792" y="1770"/>
                </a:cubicBezTo>
                <a:cubicBezTo>
                  <a:pt x="671" y="1887"/>
                  <a:pt x="671" y="1887"/>
                  <a:pt x="671" y="1887"/>
                </a:cubicBezTo>
                <a:cubicBezTo>
                  <a:pt x="657" y="1901"/>
                  <a:pt x="648" y="1911"/>
                  <a:pt x="643" y="1917"/>
                </a:cubicBezTo>
                <a:cubicBezTo>
                  <a:pt x="632" y="1929"/>
                  <a:pt x="624" y="1915"/>
                  <a:pt x="621" y="1925"/>
                </a:cubicBezTo>
                <a:cubicBezTo>
                  <a:pt x="889" y="1925"/>
                  <a:pt x="889" y="1925"/>
                  <a:pt x="889" y="1925"/>
                </a:cubicBezTo>
                <a:lnTo>
                  <a:pt x="889" y="2127"/>
                </a:lnTo>
                <a:close/>
                <a:moveTo>
                  <a:pt x="0" y="686"/>
                </a:moveTo>
                <a:cubicBezTo>
                  <a:pt x="961" y="686"/>
                  <a:pt x="961" y="686"/>
                  <a:pt x="961" y="686"/>
                </a:cubicBezTo>
                <a:cubicBezTo>
                  <a:pt x="961" y="1029"/>
                  <a:pt x="961" y="1029"/>
                  <a:pt x="961" y="1029"/>
                </a:cubicBezTo>
                <a:cubicBezTo>
                  <a:pt x="137" y="1029"/>
                  <a:pt x="137" y="1029"/>
                  <a:pt x="137" y="1029"/>
                </a:cubicBezTo>
                <a:cubicBezTo>
                  <a:pt x="137" y="2608"/>
                  <a:pt x="137" y="2608"/>
                  <a:pt x="137" y="2608"/>
                </a:cubicBezTo>
                <a:cubicBezTo>
                  <a:pt x="961" y="2608"/>
                  <a:pt x="961" y="2608"/>
                  <a:pt x="961" y="2608"/>
                </a:cubicBezTo>
                <a:cubicBezTo>
                  <a:pt x="961" y="2814"/>
                  <a:pt x="961" y="2814"/>
                  <a:pt x="961" y="2814"/>
                </a:cubicBezTo>
                <a:cubicBezTo>
                  <a:pt x="0" y="2814"/>
                  <a:pt x="0" y="2814"/>
                  <a:pt x="0" y="2814"/>
                </a:cubicBezTo>
                <a:lnTo>
                  <a:pt x="0" y="686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63" name="话筒"/>
          <p:cNvSpPr/>
          <p:nvPr/>
        </p:nvSpPr>
        <p:spPr bwMode="auto">
          <a:xfrm>
            <a:off x="6049645" y="4855210"/>
            <a:ext cx="636905" cy="813435"/>
          </a:xfrm>
          <a:custGeom>
            <a:avLst/>
            <a:gdLst>
              <a:gd name="T0" fmla="*/ 164579254 w 3788"/>
              <a:gd name="T1" fmla="*/ 575142180 h 5426"/>
              <a:gd name="T2" fmla="*/ 171113229 w 3788"/>
              <a:gd name="T3" fmla="*/ 599671250 h 5426"/>
              <a:gd name="T4" fmla="*/ 187016372 w 3788"/>
              <a:gd name="T5" fmla="*/ 619023536 h 5426"/>
              <a:gd name="T6" fmla="*/ 215617306 w 3788"/>
              <a:gd name="T7" fmla="*/ 627775090 h 5426"/>
              <a:gd name="T8" fmla="*/ 240519810 w 3788"/>
              <a:gd name="T9" fmla="*/ 625063292 h 5426"/>
              <a:gd name="T10" fmla="*/ 257286190 w 3788"/>
              <a:gd name="T11" fmla="*/ 613599938 h 5426"/>
              <a:gd name="T12" fmla="*/ 269737442 w 3788"/>
              <a:gd name="T13" fmla="*/ 594247652 h 5426"/>
              <a:gd name="T14" fmla="*/ 281818886 w 3788"/>
              <a:gd name="T15" fmla="*/ 553571022 h 5426"/>
              <a:gd name="T16" fmla="*/ 288845938 w 3788"/>
              <a:gd name="T17" fmla="*/ 485160597 h 5426"/>
              <a:gd name="T18" fmla="*/ 291064785 w 3788"/>
              <a:gd name="T19" fmla="*/ 375210569 h 5426"/>
              <a:gd name="T20" fmla="*/ 296366067 w 3788"/>
              <a:gd name="T21" fmla="*/ 301869474 h 5426"/>
              <a:gd name="T22" fmla="*/ 304995620 w 3788"/>
              <a:gd name="T23" fmla="*/ 270807371 h 5426"/>
              <a:gd name="T24" fmla="*/ 316090909 w 3788"/>
              <a:gd name="T25" fmla="*/ 253427494 h 5426"/>
              <a:gd name="T26" fmla="*/ 331130816 w 3788"/>
              <a:gd name="T27" fmla="*/ 241224399 h 5426"/>
              <a:gd name="T28" fmla="*/ 361827680 w 3788"/>
              <a:gd name="T29" fmla="*/ 230623668 h 5426"/>
              <a:gd name="T30" fmla="*/ 390922042 w 3788"/>
              <a:gd name="T31" fmla="*/ 231240177 h 5426"/>
              <a:gd name="T32" fmla="*/ 412372654 w 3788"/>
              <a:gd name="T33" fmla="*/ 238019674 h 5426"/>
              <a:gd name="T34" fmla="*/ 429878650 w 3788"/>
              <a:gd name="T35" fmla="*/ 248620054 h 5426"/>
              <a:gd name="T36" fmla="*/ 446767947 w 3788"/>
              <a:gd name="T37" fmla="*/ 266369978 h 5426"/>
              <a:gd name="T38" fmla="*/ 458233045 w 3788"/>
              <a:gd name="T39" fmla="*/ 287077812 h 5426"/>
              <a:gd name="T40" fmla="*/ 465753174 w 3788"/>
              <a:gd name="T41" fmla="*/ 317030830 h 5426"/>
              <a:gd name="T42" fmla="*/ 465999713 w 3788"/>
              <a:gd name="T43" fmla="*/ 354009457 h 5426"/>
              <a:gd name="T44" fmla="*/ 457123270 w 3788"/>
              <a:gd name="T45" fmla="*/ 398260508 h 5426"/>
              <a:gd name="T46" fmla="*/ 455274231 w 3788"/>
              <a:gd name="T47" fmla="*/ 450277259 h 5426"/>
              <a:gd name="T48" fmla="*/ 343088991 w 3788"/>
              <a:gd name="T49" fmla="*/ 522632151 h 5426"/>
              <a:gd name="T50" fmla="*/ 414222045 w 3788"/>
              <a:gd name="T51" fmla="*/ 399739639 h 5426"/>
              <a:gd name="T52" fmla="*/ 424084291 w 3788"/>
              <a:gd name="T53" fmla="*/ 362391317 h 5426"/>
              <a:gd name="T54" fmla="*/ 426426758 w 3788"/>
              <a:gd name="T55" fmla="*/ 331945372 h 5426"/>
              <a:gd name="T56" fmla="*/ 422481790 w 3788"/>
              <a:gd name="T57" fmla="*/ 307785998 h 5426"/>
              <a:gd name="T58" fmla="*/ 411879577 w 3788"/>
              <a:gd name="T59" fmla="*/ 287694322 h 5426"/>
              <a:gd name="T60" fmla="*/ 393757235 w 3788"/>
              <a:gd name="T61" fmla="*/ 274381791 h 5426"/>
              <a:gd name="T62" fmla="*/ 373662585 w 3788"/>
              <a:gd name="T63" fmla="*/ 270437676 h 5426"/>
              <a:gd name="T64" fmla="*/ 354677358 w 3788"/>
              <a:gd name="T65" fmla="*/ 274751837 h 5426"/>
              <a:gd name="T66" fmla="*/ 343335530 w 3788"/>
              <a:gd name="T67" fmla="*/ 284736060 h 5426"/>
              <a:gd name="T68" fmla="*/ 336678637 w 3788"/>
              <a:gd name="T69" fmla="*/ 305197431 h 5426"/>
              <a:gd name="T70" fmla="*/ 331747514 w 3788"/>
              <a:gd name="T71" fmla="*/ 369170814 h 5426"/>
              <a:gd name="T72" fmla="*/ 329405046 w 3788"/>
              <a:gd name="T73" fmla="*/ 487625933 h 5426"/>
              <a:gd name="T74" fmla="*/ 319788988 w 3788"/>
              <a:gd name="T75" fmla="*/ 569718583 h 5426"/>
              <a:gd name="T76" fmla="*/ 309433665 w 3788"/>
              <a:gd name="T77" fmla="*/ 604848384 h 5426"/>
              <a:gd name="T78" fmla="*/ 293900330 w 3788"/>
              <a:gd name="T79" fmla="*/ 633814846 h 5426"/>
              <a:gd name="T80" fmla="*/ 271956289 w 3788"/>
              <a:gd name="T81" fmla="*/ 654892727 h 5426"/>
              <a:gd name="T82" fmla="*/ 242739008 w 3788"/>
              <a:gd name="T83" fmla="*/ 666602543 h 5426"/>
              <a:gd name="T84" fmla="*/ 212781761 w 3788"/>
              <a:gd name="T85" fmla="*/ 668821415 h 5426"/>
              <a:gd name="T86" fmla="*/ 184550635 w 3788"/>
              <a:gd name="T87" fmla="*/ 664876949 h 5426"/>
              <a:gd name="T88" fmla="*/ 162606594 w 3788"/>
              <a:gd name="T89" fmla="*/ 655755699 h 5426"/>
              <a:gd name="T90" fmla="*/ 146333643 w 3788"/>
              <a:gd name="T91" fmla="*/ 641950242 h 5426"/>
              <a:gd name="T92" fmla="*/ 131786813 w 3788"/>
              <a:gd name="T93" fmla="*/ 618160563 h 5426"/>
              <a:gd name="T94" fmla="*/ 123280178 w 3788"/>
              <a:gd name="T95" fmla="*/ 578839832 h 5426"/>
              <a:gd name="T96" fmla="*/ 227328942 w 3788"/>
              <a:gd name="T97" fmla="*/ 282270724 h 5426"/>
              <a:gd name="T98" fmla="*/ 116130208 w 3788"/>
              <a:gd name="T99" fmla="*/ 4067698 h 5426"/>
              <a:gd name="T100" fmla="*/ 77050331 w 3788"/>
              <a:gd name="T101" fmla="*/ 21447576 h 5426"/>
              <a:gd name="T102" fmla="*/ 45860391 w 3788"/>
              <a:gd name="T103" fmla="*/ 49797880 h 5426"/>
              <a:gd name="T104" fmla="*/ 24902504 w 3788"/>
              <a:gd name="T105" fmla="*/ 86900089 h 5426"/>
              <a:gd name="T106" fmla="*/ 27614780 w 3788"/>
              <a:gd name="T107" fmla="*/ 184523791 h 5426"/>
              <a:gd name="T108" fmla="*/ 47832699 w 3788"/>
              <a:gd name="T109" fmla="*/ 217188257 h 5426"/>
              <a:gd name="T110" fmla="*/ 230041218 w 3788"/>
              <a:gd name="T111" fmla="*/ 236910238 h 5426"/>
              <a:gd name="T112" fmla="*/ 256546223 w 3788"/>
              <a:gd name="T113" fmla="*/ 209669370 h 5426"/>
              <a:gd name="T114" fmla="*/ 274298757 w 3788"/>
              <a:gd name="T115" fmla="*/ 175402190 h 5426"/>
              <a:gd name="T116" fmla="*/ 269367634 w 3788"/>
              <a:gd name="T117" fmla="*/ 76915867 h 5426"/>
              <a:gd name="T118" fmla="*/ 245821092 w 3788"/>
              <a:gd name="T119" fmla="*/ 41786066 h 5426"/>
              <a:gd name="T120" fmla="*/ 212288684 w 3788"/>
              <a:gd name="T121" fmla="*/ 15900746 h 5426"/>
              <a:gd name="T122" fmla="*/ 171483037 w 3788"/>
              <a:gd name="T123" fmla="*/ 1848826 h 542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788" h="5426">
                <a:moveTo>
                  <a:pt x="1844" y="2290"/>
                </a:moveTo>
                <a:lnTo>
                  <a:pt x="1647" y="4538"/>
                </a:lnTo>
                <a:lnTo>
                  <a:pt x="1328" y="4538"/>
                </a:lnTo>
                <a:lnTo>
                  <a:pt x="1328" y="4590"/>
                </a:lnTo>
                <a:lnTo>
                  <a:pt x="1330" y="4615"/>
                </a:lnTo>
                <a:lnTo>
                  <a:pt x="1332" y="4641"/>
                </a:lnTo>
                <a:lnTo>
                  <a:pt x="1335" y="4666"/>
                </a:lnTo>
                <a:lnTo>
                  <a:pt x="1338" y="4693"/>
                </a:lnTo>
                <a:lnTo>
                  <a:pt x="1342" y="4718"/>
                </a:lnTo>
                <a:lnTo>
                  <a:pt x="1348" y="4744"/>
                </a:lnTo>
                <a:lnTo>
                  <a:pt x="1353" y="4768"/>
                </a:lnTo>
                <a:lnTo>
                  <a:pt x="1360" y="4794"/>
                </a:lnTo>
                <a:lnTo>
                  <a:pt x="1369" y="4818"/>
                </a:lnTo>
                <a:lnTo>
                  <a:pt x="1377" y="4842"/>
                </a:lnTo>
                <a:lnTo>
                  <a:pt x="1388" y="4865"/>
                </a:lnTo>
                <a:lnTo>
                  <a:pt x="1400" y="4889"/>
                </a:lnTo>
                <a:lnTo>
                  <a:pt x="1413" y="4910"/>
                </a:lnTo>
                <a:lnTo>
                  <a:pt x="1426" y="4931"/>
                </a:lnTo>
                <a:lnTo>
                  <a:pt x="1441" y="4951"/>
                </a:lnTo>
                <a:lnTo>
                  <a:pt x="1458" y="4971"/>
                </a:lnTo>
                <a:lnTo>
                  <a:pt x="1476" y="4989"/>
                </a:lnTo>
                <a:lnTo>
                  <a:pt x="1496" y="5006"/>
                </a:lnTo>
                <a:lnTo>
                  <a:pt x="1517" y="5022"/>
                </a:lnTo>
                <a:lnTo>
                  <a:pt x="1540" y="5036"/>
                </a:lnTo>
                <a:lnTo>
                  <a:pt x="1565" y="5049"/>
                </a:lnTo>
                <a:lnTo>
                  <a:pt x="1590" y="5060"/>
                </a:lnTo>
                <a:lnTo>
                  <a:pt x="1619" y="5071"/>
                </a:lnTo>
                <a:lnTo>
                  <a:pt x="1649" y="5079"/>
                </a:lnTo>
                <a:lnTo>
                  <a:pt x="1680" y="5086"/>
                </a:lnTo>
                <a:lnTo>
                  <a:pt x="1714" y="5090"/>
                </a:lnTo>
                <a:lnTo>
                  <a:pt x="1749" y="5093"/>
                </a:lnTo>
                <a:lnTo>
                  <a:pt x="1786" y="5094"/>
                </a:lnTo>
                <a:lnTo>
                  <a:pt x="1825" y="5093"/>
                </a:lnTo>
                <a:lnTo>
                  <a:pt x="1867" y="5090"/>
                </a:lnTo>
                <a:lnTo>
                  <a:pt x="1889" y="5087"/>
                </a:lnTo>
                <a:lnTo>
                  <a:pt x="1911" y="5083"/>
                </a:lnTo>
                <a:lnTo>
                  <a:pt x="1931" y="5078"/>
                </a:lnTo>
                <a:lnTo>
                  <a:pt x="1951" y="5071"/>
                </a:lnTo>
                <a:lnTo>
                  <a:pt x="1970" y="5063"/>
                </a:lnTo>
                <a:lnTo>
                  <a:pt x="1988" y="5055"/>
                </a:lnTo>
                <a:lnTo>
                  <a:pt x="2006" y="5044"/>
                </a:lnTo>
                <a:lnTo>
                  <a:pt x="2023" y="5033"/>
                </a:lnTo>
                <a:lnTo>
                  <a:pt x="2040" y="5022"/>
                </a:lnTo>
                <a:lnTo>
                  <a:pt x="2056" y="5008"/>
                </a:lnTo>
                <a:lnTo>
                  <a:pt x="2072" y="4994"/>
                </a:lnTo>
                <a:lnTo>
                  <a:pt x="2087" y="4978"/>
                </a:lnTo>
                <a:lnTo>
                  <a:pt x="2101" y="4962"/>
                </a:lnTo>
                <a:lnTo>
                  <a:pt x="2115" y="4944"/>
                </a:lnTo>
                <a:lnTo>
                  <a:pt x="2129" y="4926"/>
                </a:lnTo>
                <a:lnTo>
                  <a:pt x="2142" y="4907"/>
                </a:lnTo>
                <a:lnTo>
                  <a:pt x="2154" y="4887"/>
                </a:lnTo>
                <a:lnTo>
                  <a:pt x="2166" y="4865"/>
                </a:lnTo>
                <a:lnTo>
                  <a:pt x="2178" y="4844"/>
                </a:lnTo>
                <a:lnTo>
                  <a:pt x="2188" y="4821"/>
                </a:lnTo>
                <a:lnTo>
                  <a:pt x="2199" y="4797"/>
                </a:lnTo>
                <a:lnTo>
                  <a:pt x="2209" y="4773"/>
                </a:lnTo>
                <a:lnTo>
                  <a:pt x="2218" y="4748"/>
                </a:lnTo>
                <a:lnTo>
                  <a:pt x="2228" y="4723"/>
                </a:lnTo>
                <a:lnTo>
                  <a:pt x="2245" y="4668"/>
                </a:lnTo>
                <a:lnTo>
                  <a:pt x="2260" y="4612"/>
                </a:lnTo>
                <a:lnTo>
                  <a:pt x="2273" y="4552"/>
                </a:lnTo>
                <a:lnTo>
                  <a:pt x="2286" y="4491"/>
                </a:lnTo>
                <a:lnTo>
                  <a:pt x="2297" y="4428"/>
                </a:lnTo>
                <a:lnTo>
                  <a:pt x="2306" y="4362"/>
                </a:lnTo>
                <a:lnTo>
                  <a:pt x="2315" y="4295"/>
                </a:lnTo>
                <a:lnTo>
                  <a:pt x="2322" y="4226"/>
                </a:lnTo>
                <a:lnTo>
                  <a:pt x="2329" y="4154"/>
                </a:lnTo>
                <a:lnTo>
                  <a:pt x="2334" y="4083"/>
                </a:lnTo>
                <a:lnTo>
                  <a:pt x="2339" y="4011"/>
                </a:lnTo>
                <a:lnTo>
                  <a:pt x="2343" y="3936"/>
                </a:lnTo>
                <a:lnTo>
                  <a:pt x="2346" y="3863"/>
                </a:lnTo>
                <a:lnTo>
                  <a:pt x="2349" y="3787"/>
                </a:lnTo>
                <a:lnTo>
                  <a:pt x="2352" y="3637"/>
                </a:lnTo>
                <a:lnTo>
                  <a:pt x="2354" y="3487"/>
                </a:lnTo>
                <a:lnTo>
                  <a:pt x="2357" y="3338"/>
                </a:lnTo>
                <a:lnTo>
                  <a:pt x="2359" y="3141"/>
                </a:lnTo>
                <a:lnTo>
                  <a:pt x="2361" y="3044"/>
                </a:lnTo>
                <a:lnTo>
                  <a:pt x="2363" y="2950"/>
                </a:lnTo>
                <a:lnTo>
                  <a:pt x="2366" y="2859"/>
                </a:lnTo>
                <a:lnTo>
                  <a:pt x="2370" y="2771"/>
                </a:lnTo>
                <a:lnTo>
                  <a:pt x="2376" y="2684"/>
                </a:lnTo>
                <a:lnTo>
                  <a:pt x="2383" y="2602"/>
                </a:lnTo>
                <a:lnTo>
                  <a:pt x="2393" y="2524"/>
                </a:lnTo>
                <a:lnTo>
                  <a:pt x="2398" y="2486"/>
                </a:lnTo>
                <a:lnTo>
                  <a:pt x="2404" y="2449"/>
                </a:lnTo>
                <a:lnTo>
                  <a:pt x="2411" y="2413"/>
                </a:lnTo>
                <a:lnTo>
                  <a:pt x="2417" y="2379"/>
                </a:lnTo>
                <a:lnTo>
                  <a:pt x="2425" y="2346"/>
                </a:lnTo>
                <a:lnTo>
                  <a:pt x="2433" y="2313"/>
                </a:lnTo>
                <a:lnTo>
                  <a:pt x="2443" y="2282"/>
                </a:lnTo>
                <a:lnTo>
                  <a:pt x="2452" y="2252"/>
                </a:lnTo>
                <a:lnTo>
                  <a:pt x="2463" y="2224"/>
                </a:lnTo>
                <a:lnTo>
                  <a:pt x="2474" y="2197"/>
                </a:lnTo>
                <a:lnTo>
                  <a:pt x="2486" y="2170"/>
                </a:lnTo>
                <a:lnTo>
                  <a:pt x="2499" y="2146"/>
                </a:lnTo>
                <a:lnTo>
                  <a:pt x="2513" y="2123"/>
                </a:lnTo>
                <a:lnTo>
                  <a:pt x="2528" y="2102"/>
                </a:lnTo>
                <a:lnTo>
                  <a:pt x="2540" y="2086"/>
                </a:lnTo>
                <a:lnTo>
                  <a:pt x="2551" y="2071"/>
                </a:lnTo>
                <a:lnTo>
                  <a:pt x="2564" y="2056"/>
                </a:lnTo>
                <a:lnTo>
                  <a:pt x="2578" y="2043"/>
                </a:lnTo>
                <a:lnTo>
                  <a:pt x="2592" y="2029"/>
                </a:lnTo>
                <a:lnTo>
                  <a:pt x="2607" y="2016"/>
                </a:lnTo>
                <a:lnTo>
                  <a:pt x="2621" y="2003"/>
                </a:lnTo>
                <a:lnTo>
                  <a:pt x="2637" y="1992"/>
                </a:lnTo>
                <a:lnTo>
                  <a:pt x="2653" y="1980"/>
                </a:lnTo>
                <a:lnTo>
                  <a:pt x="2669" y="1968"/>
                </a:lnTo>
                <a:lnTo>
                  <a:pt x="2686" y="1957"/>
                </a:lnTo>
                <a:lnTo>
                  <a:pt x="2703" y="1948"/>
                </a:lnTo>
                <a:lnTo>
                  <a:pt x="2722" y="1938"/>
                </a:lnTo>
                <a:lnTo>
                  <a:pt x="2740" y="1930"/>
                </a:lnTo>
                <a:lnTo>
                  <a:pt x="2777" y="1913"/>
                </a:lnTo>
                <a:lnTo>
                  <a:pt x="2815" y="1899"/>
                </a:lnTo>
                <a:lnTo>
                  <a:pt x="2855" y="1887"/>
                </a:lnTo>
                <a:lnTo>
                  <a:pt x="2894" y="1878"/>
                </a:lnTo>
                <a:lnTo>
                  <a:pt x="2935" y="1871"/>
                </a:lnTo>
                <a:lnTo>
                  <a:pt x="2977" y="1866"/>
                </a:lnTo>
                <a:lnTo>
                  <a:pt x="3020" y="1864"/>
                </a:lnTo>
                <a:lnTo>
                  <a:pt x="3062" y="1864"/>
                </a:lnTo>
                <a:lnTo>
                  <a:pt x="3105" y="1867"/>
                </a:lnTo>
                <a:lnTo>
                  <a:pt x="3127" y="1869"/>
                </a:lnTo>
                <a:lnTo>
                  <a:pt x="3148" y="1872"/>
                </a:lnTo>
                <a:lnTo>
                  <a:pt x="3171" y="1876"/>
                </a:lnTo>
                <a:lnTo>
                  <a:pt x="3193" y="1881"/>
                </a:lnTo>
                <a:lnTo>
                  <a:pt x="3215" y="1885"/>
                </a:lnTo>
                <a:lnTo>
                  <a:pt x="3237" y="1891"/>
                </a:lnTo>
                <a:lnTo>
                  <a:pt x="3259" y="1898"/>
                </a:lnTo>
                <a:lnTo>
                  <a:pt x="3280" y="1905"/>
                </a:lnTo>
                <a:lnTo>
                  <a:pt x="3303" y="1913"/>
                </a:lnTo>
                <a:lnTo>
                  <a:pt x="3324" y="1921"/>
                </a:lnTo>
                <a:lnTo>
                  <a:pt x="3345" y="1931"/>
                </a:lnTo>
                <a:lnTo>
                  <a:pt x="3366" y="1941"/>
                </a:lnTo>
                <a:lnTo>
                  <a:pt x="3387" y="1952"/>
                </a:lnTo>
                <a:lnTo>
                  <a:pt x="3407" y="1964"/>
                </a:lnTo>
                <a:lnTo>
                  <a:pt x="3427" y="1976"/>
                </a:lnTo>
                <a:lnTo>
                  <a:pt x="3447" y="1989"/>
                </a:lnTo>
                <a:lnTo>
                  <a:pt x="3468" y="2002"/>
                </a:lnTo>
                <a:lnTo>
                  <a:pt x="3487" y="2017"/>
                </a:lnTo>
                <a:lnTo>
                  <a:pt x="3505" y="2033"/>
                </a:lnTo>
                <a:lnTo>
                  <a:pt x="3524" y="2049"/>
                </a:lnTo>
                <a:lnTo>
                  <a:pt x="3541" y="2065"/>
                </a:lnTo>
                <a:lnTo>
                  <a:pt x="3559" y="2083"/>
                </a:lnTo>
                <a:lnTo>
                  <a:pt x="3576" y="2101"/>
                </a:lnTo>
                <a:lnTo>
                  <a:pt x="3593" y="2120"/>
                </a:lnTo>
                <a:lnTo>
                  <a:pt x="3609" y="2141"/>
                </a:lnTo>
                <a:lnTo>
                  <a:pt x="3624" y="2161"/>
                </a:lnTo>
                <a:lnTo>
                  <a:pt x="3640" y="2183"/>
                </a:lnTo>
                <a:lnTo>
                  <a:pt x="3654" y="2204"/>
                </a:lnTo>
                <a:lnTo>
                  <a:pt x="3668" y="2228"/>
                </a:lnTo>
                <a:lnTo>
                  <a:pt x="3681" y="2252"/>
                </a:lnTo>
                <a:lnTo>
                  <a:pt x="3694" y="2277"/>
                </a:lnTo>
                <a:lnTo>
                  <a:pt x="3706" y="2302"/>
                </a:lnTo>
                <a:lnTo>
                  <a:pt x="3717" y="2329"/>
                </a:lnTo>
                <a:lnTo>
                  <a:pt x="3727" y="2356"/>
                </a:lnTo>
                <a:lnTo>
                  <a:pt x="3737" y="2384"/>
                </a:lnTo>
                <a:lnTo>
                  <a:pt x="3746" y="2413"/>
                </a:lnTo>
                <a:lnTo>
                  <a:pt x="3755" y="2443"/>
                </a:lnTo>
                <a:lnTo>
                  <a:pt x="3762" y="2474"/>
                </a:lnTo>
                <a:lnTo>
                  <a:pt x="3769" y="2506"/>
                </a:lnTo>
                <a:lnTo>
                  <a:pt x="3774" y="2538"/>
                </a:lnTo>
                <a:lnTo>
                  <a:pt x="3778" y="2572"/>
                </a:lnTo>
                <a:lnTo>
                  <a:pt x="3783" y="2606"/>
                </a:lnTo>
                <a:lnTo>
                  <a:pt x="3785" y="2641"/>
                </a:lnTo>
                <a:lnTo>
                  <a:pt x="3787" y="2677"/>
                </a:lnTo>
                <a:lnTo>
                  <a:pt x="3788" y="2714"/>
                </a:lnTo>
                <a:lnTo>
                  <a:pt x="3788" y="2753"/>
                </a:lnTo>
                <a:lnTo>
                  <a:pt x="3786" y="2791"/>
                </a:lnTo>
                <a:lnTo>
                  <a:pt x="3784" y="2830"/>
                </a:lnTo>
                <a:lnTo>
                  <a:pt x="3780" y="2872"/>
                </a:lnTo>
                <a:lnTo>
                  <a:pt x="3775" y="2913"/>
                </a:lnTo>
                <a:lnTo>
                  <a:pt x="3770" y="2956"/>
                </a:lnTo>
                <a:lnTo>
                  <a:pt x="3762" y="2999"/>
                </a:lnTo>
                <a:lnTo>
                  <a:pt x="3754" y="3044"/>
                </a:lnTo>
                <a:lnTo>
                  <a:pt x="3744" y="3090"/>
                </a:lnTo>
                <a:lnTo>
                  <a:pt x="3734" y="3136"/>
                </a:lnTo>
                <a:lnTo>
                  <a:pt x="3722" y="3184"/>
                </a:lnTo>
                <a:lnTo>
                  <a:pt x="3708" y="3231"/>
                </a:lnTo>
                <a:lnTo>
                  <a:pt x="3693" y="3282"/>
                </a:lnTo>
                <a:lnTo>
                  <a:pt x="3677" y="3332"/>
                </a:lnTo>
                <a:lnTo>
                  <a:pt x="3659" y="3384"/>
                </a:lnTo>
                <a:lnTo>
                  <a:pt x="3640" y="3436"/>
                </a:lnTo>
                <a:lnTo>
                  <a:pt x="3620" y="3489"/>
                </a:lnTo>
                <a:lnTo>
                  <a:pt x="3597" y="3543"/>
                </a:lnTo>
                <a:lnTo>
                  <a:pt x="3574" y="3599"/>
                </a:lnTo>
                <a:lnTo>
                  <a:pt x="3693" y="3653"/>
                </a:lnTo>
                <a:lnTo>
                  <a:pt x="3319" y="4482"/>
                </a:lnTo>
                <a:lnTo>
                  <a:pt x="3180" y="4419"/>
                </a:lnTo>
                <a:lnTo>
                  <a:pt x="2927" y="4981"/>
                </a:lnTo>
                <a:lnTo>
                  <a:pt x="2836" y="5007"/>
                </a:lnTo>
                <a:lnTo>
                  <a:pt x="2711" y="4950"/>
                </a:lnTo>
                <a:lnTo>
                  <a:pt x="2664" y="4862"/>
                </a:lnTo>
                <a:lnTo>
                  <a:pt x="2917" y="4301"/>
                </a:lnTo>
                <a:lnTo>
                  <a:pt x="2783" y="4240"/>
                </a:lnTo>
                <a:lnTo>
                  <a:pt x="3159" y="3410"/>
                </a:lnTo>
                <a:lnTo>
                  <a:pt x="3274" y="3462"/>
                </a:lnTo>
                <a:lnTo>
                  <a:pt x="3293" y="3417"/>
                </a:lnTo>
                <a:lnTo>
                  <a:pt x="3311" y="3372"/>
                </a:lnTo>
                <a:lnTo>
                  <a:pt x="3329" y="3328"/>
                </a:lnTo>
                <a:lnTo>
                  <a:pt x="3345" y="3286"/>
                </a:lnTo>
                <a:lnTo>
                  <a:pt x="3360" y="3243"/>
                </a:lnTo>
                <a:lnTo>
                  <a:pt x="3373" y="3203"/>
                </a:lnTo>
                <a:lnTo>
                  <a:pt x="3386" y="3162"/>
                </a:lnTo>
                <a:lnTo>
                  <a:pt x="3397" y="3123"/>
                </a:lnTo>
                <a:lnTo>
                  <a:pt x="3408" y="3085"/>
                </a:lnTo>
                <a:lnTo>
                  <a:pt x="3418" y="3047"/>
                </a:lnTo>
                <a:lnTo>
                  <a:pt x="3426" y="3011"/>
                </a:lnTo>
                <a:lnTo>
                  <a:pt x="3434" y="2975"/>
                </a:lnTo>
                <a:lnTo>
                  <a:pt x="3440" y="2940"/>
                </a:lnTo>
                <a:lnTo>
                  <a:pt x="3445" y="2906"/>
                </a:lnTo>
                <a:lnTo>
                  <a:pt x="3449" y="2873"/>
                </a:lnTo>
                <a:lnTo>
                  <a:pt x="3454" y="2841"/>
                </a:lnTo>
                <a:lnTo>
                  <a:pt x="3457" y="2810"/>
                </a:lnTo>
                <a:lnTo>
                  <a:pt x="3458" y="2779"/>
                </a:lnTo>
                <a:lnTo>
                  <a:pt x="3459" y="2749"/>
                </a:lnTo>
                <a:lnTo>
                  <a:pt x="3460" y="2721"/>
                </a:lnTo>
                <a:lnTo>
                  <a:pt x="3459" y="2693"/>
                </a:lnTo>
                <a:lnTo>
                  <a:pt x="3458" y="2665"/>
                </a:lnTo>
                <a:lnTo>
                  <a:pt x="3456" y="2639"/>
                </a:lnTo>
                <a:lnTo>
                  <a:pt x="3453" y="2613"/>
                </a:lnTo>
                <a:lnTo>
                  <a:pt x="3448" y="2589"/>
                </a:lnTo>
                <a:lnTo>
                  <a:pt x="3444" y="2564"/>
                </a:lnTo>
                <a:lnTo>
                  <a:pt x="3440" y="2542"/>
                </a:lnTo>
                <a:lnTo>
                  <a:pt x="3434" y="2518"/>
                </a:lnTo>
                <a:lnTo>
                  <a:pt x="3427" y="2497"/>
                </a:lnTo>
                <a:lnTo>
                  <a:pt x="3421" y="2476"/>
                </a:lnTo>
                <a:lnTo>
                  <a:pt x="3412" y="2456"/>
                </a:lnTo>
                <a:lnTo>
                  <a:pt x="3405" y="2436"/>
                </a:lnTo>
                <a:lnTo>
                  <a:pt x="3391" y="2409"/>
                </a:lnTo>
                <a:lnTo>
                  <a:pt x="3375" y="2382"/>
                </a:lnTo>
                <a:lnTo>
                  <a:pt x="3359" y="2358"/>
                </a:lnTo>
                <a:lnTo>
                  <a:pt x="3341" y="2334"/>
                </a:lnTo>
                <a:lnTo>
                  <a:pt x="3323" y="2314"/>
                </a:lnTo>
                <a:lnTo>
                  <a:pt x="3303" y="2295"/>
                </a:lnTo>
                <a:lnTo>
                  <a:pt x="3282" y="2278"/>
                </a:lnTo>
                <a:lnTo>
                  <a:pt x="3261" y="2262"/>
                </a:lnTo>
                <a:lnTo>
                  <a:pt x="3240" y="2248"/>
                </a:lnTo>
                <a:lnTo>
                  <a:pt x="3216" y="2235"/>
                </a:lnTo>
                <a:lnTo>
                  <a:pt x="3194" y="2226"/>
                </a:lnTo>
                <a:lnTo>
                  <a:pt x="3171" y="2216"/>
                </a:lnTo>
                <a:lnTo>
                  <a:pt x="3147" y="2209"/>
                </a:lnTo>
                <a:lnTo>
                  <a:pt x="3123" y="2202"/>
                </a:lnTo>
                <a:lnTo>
                  <a:pt x="3098" y="2198"/>
                </a:lnTo>
                <a:lnTo>
                  <a:pt x="3075" y="2196"/>
                </a:lnTo>
                <a:lnTo>
                  <a:pt x="3054" y="2194"/>
                </a:lnTo>
                <a:lnTo>
                  <a:pt x="3031" y="2194"/>
                </a:lnTo>
                <a:lnTo>
                  <a:pt x="3011" y="2195"/>
                </a:lnTo>
                <a:lnTo>
                  <a:pt x="2990" y="2196"/>
                </a:lnTo>
                <a:lnTo>
                  <a:pt x="2970" y="2199"/>
                </a:lnTo>
                <a:lnTo>
                  <a:pt x="2949" y="2203"/>
                </a:lnTo>
                <a:lnTo>
                  <a:pt x="2930" y="2208"/>
                </a:lnTo>
                <a:lnTo>
                  <a:pt x="2912" y="2214"/>
                </a:lnTo>
                <a:lnTo>
                  <a:pt x="2894" y="2221"/>
                </a:lnTo>
                <a:lnTo>
                  <a:pt x="2877" y="2229"/>
                </a:lnTo>
                <a:lnTo>
                  <a:pt x="2860" y="2237"/>
                </a:lnTo>
                <a:lnTo>
                  <a:pt x="2845" y="2248"/>
                </a:lnTo>
                <a:lnTo>
                  <a:pt x="2831" y="2259"/>
                </a:lnTo>
                <a:lnTo>
                  <a:pt x="2817" y="2270"/>
                </a:lnTo>
                <a:lnTo>
                  <a:pt x="2806" y="2282"/>
                </a:lnTo>
                <a:lnTo>
                  <a:pt x="2795" y="2296"/>
                </a:lnTo>
                <a:lnTo>
                  <a:pt x="2785" y="2310"/>
                </a:lnTo>
                <a:lnTo>
                  <a:pt x="2777" y="2325"/>
                </a:lnTo>
                <a:lnTo>
                  <a:pt x="2769" y="2342"/>
                </a:lnTo>
                <a:lnTo>
                  <a:pt x="2762" y="2361"/>
                </a:lnTo>
                <a:lnTo>
                  <a:pt x="2755" y="2381"/>
                </a:lnTo>
                <a:lnTo>
                  <a:pt x="2748" y="2402"/>
                </a:lnTo>
                <a:lnTo>
                  <a:pt x="2742" y="2426"/>
                </a:lnTo>
                <a:lnTo>
                  <a:pt x="2736" y="2450"/>
                </a:lnTo>
                <a:lnTo>
                  <a:pt x="2731" y="2476"/>
                </a:lnTo>
                <a:lnTo>
                  <a:pt x="2727" y="2502"/>
                </a:lnTo>
                <a:lnTo>
                  <a:pt x="2718" y="2561"/>
                </a:lnTo>
                <a:lnTo>
                  <a:pt x="2711" y="2624"/>
                </a:lnTo>
                <a:lnTo>
                  <a:pt x="2705" y="2691"/>
                </a:lnTo>
                <a:lnTo>
                  <a:pt x="2700" y="2762"/>
                </a:lnTo>
                <a:lnTo>
                  <a:pt x="2696" y="2837"/>
                </a:lnTo>
                <a:lnTo>
                  <a:pt x="2693" y="2914"/>
                </a:lnTo>
                <a:lnTo>
                  <a:pt x="2691" y="2995"/>
                </a:lnTo>
                <a:lnTo>
                  <a:pt x="2687" y="3164"/>
                </a:lnTo>
                <a:lnTo>
                  <a:pt x="2686" y="3340"/>
                </a:lnTo>
                <a:lnTo>
                  <a:pt x="2684" y="3515"/>
                </a:lnTo>
                <a:lnTo>
                  <a:pt x="2681" y="3691"/>
                </a:lnTo>
                <a:lnTo>
                  <a:pt x="2679" y="3780"/>
                </a:lnTo>
                <a:lnTo>
                  <a:pt x="2676" y="3868"/>
                </a:lnTo>
                <a:lnTo>
                  <a:pt x="2672" y="3956"/>
                </a:lnTo>
                <a:lnTo>
                  <a:pt x="2667" y="4044"/>
                </a:lnTo>
                <a:lnTo>
                  <a:pt x="2661" y="4130"/>
                </a:lnTo>
                <a:lnTo>
                  <a:pt x="2653" y="4216"/>
                </a:lnTo>
                <a:lnTo>
                  <a:pt x="2645" y="4300"/>
                </a:lnTo>
                <a:lnTo>
                  <a:pt x="2635" y="4383"/>
                </a:lnTo>
                <a:lnTo>
                  <a:pt x="2624" y="4464"/>
                </a:lnTo>
                <a:lnTo>
                  <a:pt x="2610" y="4544"/>
                </a:lnTo>
                <a:lnTo>
                  <a:pt x="2594" y="4622"/>
                </a:lnTo>
                <a:lnTo>
                  <a:pt x="2585" y="4660"/>
                </a:lnTo>
                <a:lnTo>
                  <a:pt x="2577" y="4697"/>
                </a:lnTo>
                <a:lnTo>
                  <a:pt x="2567" y="4733"/>
                </a:lnTo>
                <a:lnTo>
                  <a:pt x="2557" y="4769"/>
                </a:lnTo>
                <a:lnTo>
                  <a:pt x="2546" y="4805"/>
                </a:lnTo>
                <a:lnTo>
                  <a:pt x="2535" y="4840"/>
                </a:lnTo>
                <a:lnTo>
                  <a:pt x="2523" y="4874"/>
                </a:lnTo>
                <a:lnTo>
                  <a:pt x="2510" y="4907"/>
                </a:lnTo>
                <a:lnTo>
                  <a:pt x="2497" y="4939"/>
                </a:lnTo>
                <a:lnTo>
                  <a:pt x="2483" y="4971"/>
                </a:lnTo>
                <a:lnTo>
                  <a:pt x="2468" y="5001"/>
                </a:lnTo>
                <a:lnTo>
                  <a:pt x="2452" y="5031"/>
                </a:lnTo>
                <a:lnTo>
                  <a:pt x="2436" y="5060"/>
                </a:lnTo>
                <a:lnTo>
                  <a:pt x="2419" y="5089"/>
                </a:lnTo>
                <a:lnTo>
                  <a:pt x="2402" y="5115"/>
                </a:lnTo>
                <a:lnTo>
                  <a:pt x="2384" y="5142"/>
                </a:lnTo>
                <a:lnTo>
                  <a:pt x="2365" y="5166"/>
                </a:lnTo>
                <a:lnTo>
                  <a:pt x="2345" y="5191"/>
                </a:lnTo>
                <a:lnTo>
                  <a:pt x="2324" y="5214"/>
                </a:lnTo>
                <a:lnTo>
                  <a:pt x="2302" y="5237"/>
                </a:lnTo>
                <a:lnTo>
                  <a:pt x="2280" y="5257"/>
                </a:lnTo>
                <a:lnTo>
                  <a:pt x="2256" y="5277"/>
                </a:lnTo>
                <a:lnTo>
                  <a:pt x="2232" y="5296"/>
                </a:lnTo>
                <a:lnTo>
                  <a:pt x="2206" y="5313"/>
                </a:lnTo>
                <a:lnTo>
                  <a:pt x="2181" y="5330"/>
                </a:lnTo>
                <a:lnTo>
                  <a:pt x="2153" y="5345"/>
                </a:lnTo>
                <a:lnTo>
                  <a:pt x="2126" y="5359"/>
                </a:lnTo>
                <a:lnTo>
                  <a:pt x="2096" y="5372"/>
                </a:lnTo>
                <a:lnTo>
                  <a:pt x="2066" y="5383"/>
                </a:lnTo>
                <a:lnTo>
                  <a:pt x="2035" y="5393"/>
                </a:lnTo>
                <a:lnTo>
                  <a:pt x="2003" y="5402"/>
                </a:lnTo>
                <a:lnTo>
                  <a:pt x="1969" y="5408"/>
                </a:lnTo>
                <a:lnTo>
                  <a:pt x="1935" y="5414"/>
                </a:lnTo>
                <a:lnTo>
                  <a:pt x="1900" y="5419"/>
                </a:lnTo>
                <a:lnTo>
                  <a:pt x="1864" y="5422"/>
                </a:lnTo>
                <a:lnTo>
                  <a:pt x="1828" y="5424"/>
                </a:lnTo>
                <a:lnTo>
                  <a:pt x="1794" y="5425"/>
                </a:lnTo>
                <a:lnTo>
                  <a:pt x="1759" y="5426"/>
                </a:lnTo>
                <a:lnTo>
                  <a:pt x="1726" y="5426"/>
                </a:lnTo>
                <a:lnTo>
                  <a:pt x="1695" y="5425"/>
                </a:lnTo>
                <a:lnTo>
                  <a:pt x="1664" y="5423"/>
                </a:lnTo>
                <a:lnTo>
                  <a:pt x="1634" y="5420"/>
                </a:lnTo>
                <a:lnTo>
                  <a:pt x="1605" y="5417"/>
                </a:lnTo>
                <a:lnTo>
                  <a:pt x="1576" y="5412"/>
                </a:lnTo>
                <a:lnTo>
                  <a:pt x="1549" y="5407"/>
                </a:lnTo>
                <a:lnTo>
                  <a:pt x="1522" y="5402"/>
                </a:lnTo>
                <a:lnTo>
                  <a:pt x="1497" y="5394"/>
                </a:lnTo>
                <a:lnTo>
                  <a:pt x="1471" y="5388"/>
                </a:lnTo>
                <a:lnTo>
                  <a:pt x="1448" y="5379"/>
                </a:lnTo>
                <a:lnTo>
                  <a:pt x="1424" y="5371"/>
                </a:lnTo>
                <a:lnTo>
                  <a:pt x="1402" y="5362"/>
                </a:lnTo>
                <a:lnTo>
                  <a:pt x="1380" y="5352"/>
                </a:lnTo>
                <a:lnTo>
                  <a:pt x="1358" y="5342"/>
                </a:lnTo>
                <a:lnTo>
                  <a:pt x="1338" y="5330"/>
                </a:lnTo>
                <a:lnTo>
                  <a:pt x="1319" y="5320"/>
                </a:lnTo>
                <a:lnTo>
                  <a:pt x="1300" y="5307"/>
                </a:lnTo>
                <a:lnTo>
                  <a:pt x="1282" y="5294"/>
                </a:lnTo>
                <a:lnTo>
                  <a:pt x="1264" y="5281"/>
                </a:lnTo>
                <a:lnTo>
                  <a:pt x="1248" y="5268"/>
                </a:lnTo>
                <a:lnTo>
                  <a:pt x="1232" y="5254"/>
                </a:lnTo>
                <a:lnTo>
                  <a:pt x="1216" y="5239"/>
                </a:lnTo>
                <a:lnTo>
                  <a:pt x="1201" y="5224"/>
                </a:lnTo>
                <a:lnTo>
                  <a:pt x="1187" y="5208"/>
                </a:lnTo>
                <a:lnTo>
                  <a:pt x="1173" y="5193"/>
                </a:lnTo>
                <a:lnTo>
                  <a:pt x="1160" y="5176"/>
                </a:lnTo>
                <a:lnTo>
                  <a:pt x="1148" y="5160"/>
                </a:lnTo>
                <a:lnTo>
                  <a:pt x="1136" y="5143"/>
                </a:lnTo>
                <a:lnTo>
                  <a:pt x="1125" y="5125"/>
                </a:lnTo>
                <a:lnTo>
                  <a:pt x="1104" y="5090"/>
                </a:lnTo>
                <a:lnTo>
                  <a:pt x="1086" y="5053"/>
                </a:lnTo>
                <a:lnTo>
                  <a:pt x="1069" y="5015"/>
                </a:lnTo>
                <a:lnTo>
                  <a:pt x="1055" y="4977"/>
                </a:lnTo>
                <a:lnTo>
                  <a:pt x="1042" y="4938"/>
                </a:lnTo>
                <a:lnTo>
                  <a:pt x="1030" y="4898"/>
                </a:lnTo>
                <a:lnTo>
                  <a:pt x="1022" y="4858"/>
                </a:lnTo>
                <a:lnTo>
                  <a:pt x="1013" y="4817"/>
                </a:lnTo>
                <a:lnTo>
                  <a:pt x="1008" y="4777"/>
                </a:lnTo>
                <a:lnTo>
                  <a:pt x="1003" y="4736"/>
                </a:lnTo>
                <a:lnTo>
                  <a:pt x="1000" y="4696"/>
                </a:lnTo>
                <a:lnTo>
                  <a:pt x="996" y="4656"/>
                </a:lnTo>
                <a:lnTo>
                  <a:pt x="995" y="4616"/>
                </a:lnTo>
                <a:lnTo>
                  <a:pt x="995" y="4577"/>
                </a:lnTo>
                <a:lnTo>
                  <a:pt x="995" y="4538"/>
                </a:lnTo>
                <a:lnTo>
                  <a:pt x="773" y="4538"/>
                </a:lnTo>
                <a:lnTo>
                  <a:pt x="575" y="2290"/>
                </a:lnTo>
                <a:lnTo>
                  <a:pt x="1844" y="2290"/>
                </a:lnTo>
                <a:close/>
                <a:moveTo>
                  <a:pt x="1210" y="0"/>
                </a:moveTo>
                <a:lnTo>
                  <a:pt x="1210" y="0"/>
                </a:lnTo>
                <a:lnTo>
                  <a:pt x="1165" y="1"/>
                </a:lnTo>
                <a:lnTo>
                  <a:pt x="1119" y="3"/>
                </a:lnTo>
                <a:lnTo>
                  <a:pt x="1074" y="9"/>
                </a:lnTo>
                <a:lnTo>
                  <a:pt x="1029" y="15"/>
                </a:lnTo>
                <a:lnTo>
                  <a:pt x="986" y="24"/>
                </a:lnTo>
                <a:lnTo>
                  <a:pt x="942" y="33"/>
                </a:lnTo>
                <a:lnTo>
                  <a:pt x="900" y="46"/>
                </a:lnTo>
                <a:lnTo>
                  <a:pt x="858" y="59"/>
                </a:lnTo>
                <a:lnTo>
                  <a:pt x="817" y="75"/>
                </a:lnTo>
                <a:lnTo>
                  <a:pt x="776" y="91"/>
                </a:lnTo>
                <a:lnTo>
                  <a:pt x="737" y="110"/>
                </a:lnTo>
                <a:lnTo>
                  <a:pt x="698" y="129"/>
                </a:lnTo>
                <a:lnTo>
                  <a:pt x="661" y="151"/>
                </a:lnTo>
                <a:lnTo>
                  <a:pt x="625" y="174"/>
                </a:lnTo>
                <a:lnTo>
                  <a:pt x="589" y="198"/>
                </a:lnTo>
                <a:lnTo>
                  <a:pt x="555" y="224"/>
                </a:lnTo>
                <a:lnTo>
                  <a:pt x="521" y="250"/>
                </a:lnTo>
                <a:lnTo>
                  <a:pt x="489" y="279"/>
                </a:lnTo>
                <a:lnTo>
                  <a:pt x="458" y="309"/>
                </a:lnTo>
                <a:lnTo>
                  <a:pt x="427" y="339"/>
                </a:lnTo>
                <a:lnTo>
                  <a:pt x="398" y="371"/>
                </a:lnTo>
                <a:lnTo>
                  <a:pt x="372" y="404"/>
                </a:lnTo>
                <a:lnTo>
                  <a:pt x="345" y="438"/>
                </a:lnTo>
                <a:lnTo>
                  <a:pt x="321" y="473"/>
                </a:lnTo>
                <a:lnTo>
                  <a:pt x="297" y="510"/>
                </a:lnTo>
                <a:lnTo>
                  <a:pt x="275" y="546"/>
                </a:lnTo>
                <a:lnTo>
                  <a:pt x="255" y="584"/>
                </a:lnTo>
                <a:lnTo>
                  <a:pt x="235" y="624"/>
                </a:lnTo>
                <a:lnTo>
                  <a:pt x="218" y="663"/>
                </a:lnTo>
                <a:lnTo>
                  <a:pt x="202" y="705"/>
                </a:lnTo>
                <a:lnTo>
                  <a:pt x="188" y="746"/>
                </a:lnTo>
                <a:lnTo>
                  <a:pt x="176" y="788"/>
                </a:lnTo>
                <a:lnTo>
                  <a:pt x="0" y="788"/>
                </a:lnTo>
                <a:lnTo>
                  <a:pt x="0" y="1423"/>
                </a:lnTo>
                <a:lnTo>
                  <a:pt x="196" y="1423"/>
                </a:lnTo>
                <a:lnTo>
                  <a:pt x="209" y="1460"/>
                </a:lnTo>
                <a:lnTo>
                  <a:pt x="224" y="1497"/>
                </a:lnTo>
                <a:lnTo>
                  <a:pt x="241" y="1533"/>
                </a:lnTo>
                <a:lnTo>
                  <a:pt x="258" y="1568"/>
                </a:lnTo>
                <a:lnTo>
                  <a:pt x="277" y="1602"/>
                </a:lnTo>
                <a:lnTo>
                  <a:pt x="296" y="1636"/>
                </a:lnTo>
                <a:lnTo>
                  <a:pt x="317" y="1668"/>
                </a:lnTo>
                <a:lnTo>
                  <a:pt x="340" y="1701"/>
                </a:lnTo>
                <a:lnTo>
                  <a:pt x="363" y="1732"/>
                </a:lnTo>
                <a:lnTo>
                  <a:pt x="388" y="1762"/>
                </a:lnTo>
                <a:lnTo>
                  <a:pt x="413" y="1791"/>
                </a:lnTo>
                <a:lnTo>
                  <a:pt x="440" y="1819"/>
                </a:lnTo>
                <a:lnTo>
                  <a:pt x="466" y="1847"/>
                </a:lnTo>
                <a:lnTo>
                  <a:pt x="495" y="1873"/>
                </a:lnTo>
                <a:lnTo>
                  <a:pt x="525" y="1899"/>
                </a:lnTo>
                <a:lnTo>
                  <a:pt x="555" y="1922"/>
                </a:lnTo>
                <a:lnTo>
                  <a:pt x="1866" y="1922"/>
                </a:lnTo>
                <a:lnTo>
                  <a:pt x="1896" y="1899"/>
                </a:lnTo>
                <a:lnTo>
                  <a:pt x="1925" y="1873"/>
                </a:lnTo>
                <a:lnTo>
                  <a:pt x="1954" y="1847"/>
                </a:lnTo>
                <a:lnTo>
                  <a:pt x="1981" y="1819"/>
                </a:lnTo>
                <a:lnTo>
                  <a:pt x="2007" y="1791"/>
                </a:lnTo>
                <a:lnTo>
                  <a:pt x="2033" y="1762"/>
                </a:lnTo>
                <a:lnTo>
                  <a:pt x="2057" y="1732"/>
                </a:lnTo>
                <a:lnTo>
                  <a:pt x="2081" y="1701"/>
                </a:lnTo>
                <a:lnTo>
                  <a:pt x="2103" y="1668"/>
                </a:lnTo>
                <a:lnTo>
                  <a:pt x="2124" y="1636"/>
                </a:lnTo>
                <a:lnTo>
                  <a:pt x="2144" y="1602"/>
                </a:lnTo>
                <a:lnTo>
                  <a:pt x="2163" y="1568"/>
                </a:lnTo>
                <a:lnTo>
                  <a:pt x="2180" y="1533"/>
                </a:lnTo>
                <a:lnTo>
                  <a:pt x="2197" y="1497"/>
                </a:lnTo>
                <a:lnTo>
                  <a:pt x="2212" y="1460"/>
                </a:lnTo>
                <a:lnTo>
                  <a:pt x="2225" y="1423"/>
                </a:lnTo>
                <a:lnTo>
                  <a:pt x="2420" y="1423"/>
                </a:lnTo>
                <a:lnTo>
                  <a:pt x="2420" y="788"/>
                </a:lnTo>
                <a:lnTo>
                  <a:pt x="2245" y="788"/>
                </a:lnTo>
                <a:lnTo>
                  <a:pt x="2233" y="746"/>
                </a:lnTo>
                <a:lnTo>
                  <a:pt x="2218" y="705"/>
                </a:lnTo>
                <a:lnTo>
                  <a:pt x="2202" y="663"/>
                </a:lnTo>
                <a:lnTo>
                  <a:pt x="2185" y="624"/>
                </a:lnTo>
                <a:lnTo>
                  <a:pt x="2166" y="584"/>
                </a:lnTo>
                <a:lnTo>
                  <a:pt x="2146" y="546"/>
                </a:lnTo>
                <a:lnTo>
                  <a:pt x="2123" y="510"/>
                </a:lnTo>
                <a:lnTo>
                  <a:pt x="2100" y="473"/>
                </a:lnTo>
                <a:lnTo>
                  <a:pt x="2076" y="438"/>
                </a:lnTo>
                <a:lnTo>
                  <a:pt x="2049" y="404"/>
                </a:lnTo>
                <a:lnTo>
                  <a:pt x="2022" y="371"/>
                </a:lnTo>
                <a:lnTo>
                  <a:pt x="1994" y="339"/>
                </a:lnTo>
                <a:lnTo>
                  <a:pt x="1963" y="309"/>
                </a:lnTo>
                <a:lnTo>
                  <a:pt x="1932" y="279"/>
                </a:lnTo>
                <a:lnTo>
                  <a:pt x="1900" y="250"/>
                </a:lnTo>
                <a:lnTo>
                  <a:pt x="1866" y="224"/>
                </a:lnTo>
                <a:lnTo>
                  <a:pt x="1832" y="198"/>
                </a:lnTo>
                <a:lnTo>
                  <a:pt x="1796" y="174"/>
                </a:lnTo>
                <a:lnTo>
                  <a:pt x="1759" y="151"/>
                </a:lnTo>
                <a:lnTo>
                  <a:pt x="1722" y="129"/>
                </a:lnTo>
                <a:lnTo>
                  <a:pt x="1684" y="110"/>
                </a:lnTo>
                <a:lnTo>
                  <a:pt x="1645" y="91"/>
                </a:lnTo>
                <a:lnTo>
                  <a:pt x="1604" y="75"/>
                </a:lnTo>
                <a:lnTo>
                  <a:pt x="1563" y="59"/>
                </a:lnTo>
                <a:lnTo>
                  <a:pt x="1521" y="46"/>
                </a:lnTo>
                <a:lnTo>
                  <a:pt x="1479" y="33"/>
                </a:lnTo>
                <a:lnTo>
                  <a:pt x="1435" y="24"/>
                </a:lnTo>
                <a:lnTo>
                  <a:pt x="1391" y="15"/>
                </a:lnTo>
                <a:lnTo>
                  <a:pt x="1347" y="9"/>
                </a:lnTo>
                <a:lnTo>
                  <a:pt x="1302" y="3"/>
                </a:lnTo>
                <a:lnTo>
                  <a:pt x="1256" y="1"/>
                </a:lnTo>
                <a:lnTo>
                  <a:pt x="1210" y="0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48" grpId="0"/>
      <p:bldP spid="149" grpId="0"/>
      <p:bldP spid="2050" grpId="0" animBg="1"/>
      <p:bldP spid="162" grpId="0" animBg="1"/>
      <p:bldP spid="1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3006"/>
            <a:chOff x="534" y="340"/>
            <a:chExt cx="11030" cy="187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6760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03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6717" cy="1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唱吧应用特点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grpSp>
        <p:nvGrpSpPr>
          <p:cNvPr id="164" name="组合 163"/>
          <p:cNvGrpSpPr/>
          <p:nvPr/>
        </p:nvGrpSpPr>
        <p:grpSpPr>
          <a:xfrm>
            <a:off x="4111625" y="4005580"/>
            <a:ext cx="5824220" cy="1389380"/>
            <a:chOff x="6475" y="6308"/>
            <a:chExt cx="9172" cy="2188"/>
          </a:xfrm>
        </p:grpSpPr>
        <p:sp>
          <p:nvSpPr>
            <p:cNvPr id="19" name="Freeform 7"/>
            <p:cNvSpPr/>
            <p:nvPr/>
          </p:nvSpPr>
          <p:spPr bwMode="auto">
            <a:xfrm>
              <a:off x="6475" y="6308"/>
              <a:ext cx="9172" cy="2189"/>
            </a:xfrm>
            <a:custGeom>
              <a:avLst/>
              <a:gdLst>
                <a:gd name="T0" fmla="*/ 1649 w 1696"/>
                <a:gd name="T1" fmla="*/ 0 h 572"/>
                <a:gd name="T2" fmla="*/ 1696 w 1696"/>
                <a:gd name="T3" fmla="*/ 47 h 572"/>
                <a:gd name="T4" fmla="*/ 1696 w 1696"/>
                <a:gd name="T5" fmla="*/ 525 h 572"/>
                <a:gd name="T6" fmla="*/ 1649 w 1696"/>
                <a:gd name="T7" fmla="*/ 572 h 572"/>
                <a:gd name="T8" fmla="*/ 46 w 1696"/>
                <a:gd name="T9" fmla="*/ 572 h 572"/>
                <a:gd name="T10" fmla="*/ 0 w 1696"/>
                <a:gd name="T11" fmla="*/ 525 h 572"/>
                <a:gd name="T12" fmla="*/ 0 w 1696"/>
                <a:gd name="T13" fmla="*/ 47 h 572"/>
                <a:gd name="T14" fmla="*/ 46 w 1696"/>
                <a:gd name="T15" fmla="*/ 0 h 572"/>
                <a:gd name="T16" fmla="*/ 1649 w 1696"/>
                <a:gd name="T17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6" h="572">
                  <a:moveTo>
                    <a:pt x="1649" y="0"/>
                  </a:moveTo>
                  <a:cubicBezTo>
                    <a:pt x="1675" y="0"/>
                    <a:pt x="1696" y="21"/>
                    <a:pt x="1696" y="47"/>
                  </a:cubicBezTo>
                  <a:cubicBezTo>
                    <a:pt x="1696" y="525"/>
                    <a:pt x="1696" y="525"/>
                    <a:pt x="1696" y="525"/>
                  </a:cubicBezTo>
                  <a:cubicBezTo>
                    <a:pt x="1696" y="551"/>
                    <a:pt x="1675" y="572"/>
                    <a:pt x="1649" y="572"/>
                  </a:cubicBezTo>
                  <a:cubicBezTo>
                    <a:pt x="46" y="572"/>
                    <a:pt x="46" y="572"/>
                    <a:pt x="46" y="572"/>
                  </a:cubicBezTo>
                  <a:cubicBezTo>
                    <a:pt x="21" y="572"/>
                    <a:pt x="0" y="551"/>
                    <a:pt x="0" y="525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21"/>
                    <a:pt x="21" y="0"/>
                    <a:pt x="46" y="0"/>
                  </a:cubicBezTo>
                  <a:lnTo>
                    <a:pt x="1649" y="0"/>
                  </a:lnTo>
                  <a:close/>
                </a:path>
              </a:pathLst>
            </a:custGeom>
            <a:solidFill>
              <a:srgbClr val="53728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" name="Rectangle 29"/>
            <p:cNvSpPr/>
            <p:nvPr/>
          </p:nvSpPr>
          <p:spPr>
            <a:xfrm>
              <a:off x="6893" y="7143"/>
              <a:ext cx="8244" cy="1016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p>
              <a:pPr algn="just">
                <a:lnSpc>
                  <a:spcPct val="150000"/>
                </a:lnSpc>
              </a:pPr>
              <a:r>
                <a:rPr sz="1200" dirty="0">
                  <a:solidFill>
                    <a:schemeClr val="bg2"/>
                  </a:solidFill>
                  <a:cs typeface="+mn-ea"/>
                  <a:sym typeface="+mn-lt"/>
                </a:rPr>
                <a:t>提供了一个免费点唱的环境</a:t>
              </a:r>
              <a:r>
                <a:rPr lang="zh-CN" sz="1200" dirty="0">
                  <a:solidFill>
                    <a:schemeClr val="bg2"/>
                  </a:solidFill>
                  <a:cs typeface="+mn-ea"/>
                  <a:sym typeface="+mn-lt"/>
                </a:rPr>
                <a:t>，可唱歌曲多。</a:t>
              </a:r>
              <a:endParaRPr lang="zh-CN" sz="1200" dirty="0">
                <a:solidFill>
                  <a:schemeClr val="bg2"/>
                </a:solidFill>
                <a:cs typeface="+mn-ea"/>
                <a:sym typeface="+mn-lt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sz="1200" dirty="0">
                  <a:solidFill>
                    <a:schemeClr val="bg2"/>
                  </a:solidFill>
                  <a:cs typeface="+mn-ea"/>
                  <a:sym typeface="+mn-lt"/>
                </a:rPr>
                <a:t>还支持演唱手机里的歌曲</a:t>
              </a:r>
              <a:endParaRPr lang="zh-CN" sz="1200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39" name="Rectangle 30"/>
            <p:cNvSpPr/>
            <p:nvPr/>
          </p:nvSpPr>
          <p:spPr>
            <a:xfrm>
              <a:off x="6893" y="6549"/>
              <a:ext cx="2288" cy="628"/>
            </a:xfrm>
            <a:prstGeom prst="rect">
              <a:avLst/>
            </a:prstGeom>
          </p:spPr>
          <p:txBody>
            <a:bodyPr wrap="none" lIns="91440" tIns="45720" rIns="91440" bIns="45720">
              <a:spAutoFit/>
            </a:bodyPr>
            <a:p>
              <a:pPr algn="l"/>
              <a:r>
                <a:rPr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免费唱不停</a:t>
              </a:r>
              <a:endParaRPr sz="1465" b="1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Freeform 8"/>
          <p:cNvSpPr/>
          <p:nvPr/>
        </p:nvSpPr>
        <p:spPr bwMode="auto">
          <a:xfrm>
            <a:off x="2755684" y="4005715"/>
            <a:ext cx="1567036" cy="1390115"/>
          </a:xfrm>
          <a:custGeom>
            <a:avLst/>
            <a:gdLst>
              <a:gd name="T0" fmla="*/ 0 w 645"/>
              <a:gd name="T1" fmla="*/ 47 h 572"/>
              <a:gd name="T2" fmla="*/ 0 w 645"/>
              <a:gd name="T3" fmla="*/ 525 h 572"/>
              <a:gd name="T4" fmla="*/ 47 w 645"/>
              <a:gd name="T5" fmla="*/ 572 h 572"/>
              <a:gd name="T6" fmla="*/ 482 w 645"/>
              <a:gd name="T7" fmla="*/ 572 h 572"/>
              <a:gd name="T8" fmla="*/ 529 w 645"/>
              <a:gd name="T9" fmla="*/ 525 h 572"/>
              <a:gd name="T10" fmla="*/ 529 w 645"/>
              <a:gd name="T11" fmla="*/ 433 h 572"/>
              <a:gd name="T12" fmla="*/ 645 w 645"/>
              <a:gd name="T13" fmla="*/ 281 h 572"/>
              <a:gd name="T14" fmla="*/ 529 w 645"/>
              <a:gd name="T15" fmla="*/ 128 h 572"/>
              <a:gd name="T16" fmla="*/ 529 w 645"/>
              <a:gd name="T17" fmla="*/ 47 h 572"/>
              <a:gd name="T18" fmla="*/ 482 w 645"/>
              <a:gd name="T19" fmla="*/ 0 h 572"/>
              <a:gd name="T20" fmla="*/ 47 w 645"/>
              <a:gd name="T21" fmla="*/ 0 h 572"/>
              <a:gd name="T22" fmla="*/ 0 w 645"/>
              <a:gd name="T23" fmla="*/ 47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5" h="572">
                <a:moveTo>
                  <a:pt x="0" y="47"/>
                </a:moveTo>
                <a:cubicBezTo>
                  <a:pt x="0" y="525"/>
                  <a:pt x="0" y="525"/>
                  <a:pt x="0" y="525"/>
                </a:cubicBezTo>
                <a:cubicBezTo>
                  <a:pt x="0" y="551"/>
                  <a:pt x="21" y="572"/>
                  <a:pt x="47" y="572"/>
                </a:cubicBezTo>
                <a:cubicBezTo>
                  <a:pt x="482" y="572"/>
                  <a:pt x="482" y="572"/>
                  <a:pt x="482" y="572"/>
                </a:cubicBezTo>
                <a:cubicBezTo>
                  <a:pt x="508" y="572"/>
                  <a:pt x="529" y="551"/>
                  <a:pt x="529" y="525"/>
                </a:cubicBezTo>
                <a:cubicBezTo>
                  <a:pt x="529" y="433"/>
                  <a:pt x="529" y="433"/>
                  <a:pt x="529" y="433"/>
                </a:cubicBezTo>
                <a:cubicBezTo>
                  <a:pt x="645" y="281"/>
                  <a:pt x="645" y="281"/>
                  <a:pt x="645" y="281"/>
                </a:cubicBezTo>
                <a:cubicBezTo>
                  <a:pt x="529" y="128"/>
                  <a:pt x="529" y="128"/>
                  <a:pt x="529" y="128"/>
                </a:cubicBezTo>
                <a:cubicBezTo>
                  <a:pt x="529" y="47"/>
                  <a:pt x="529" y="47"/>
                  <a:pt x="529" y="47"/>
                </a:cubicBezTo>
                <a:cubicBezTo>
                  <a:pt x="529" y="21"/>
                  <a:pt x="508" y="0"/>
                  <a:pt x="48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21" y="0"/>
                  <a:pt x="0" y="21"/>
                  <a:pt x="0" y="47"/>
                </a:cubicBezTo>
                <a:close/>
              </a:path>
            </a:pathLst>
          </a:custGeom>
          <a:solidFill>
            <a:srgbClr val="124062"/>
          </a:solidFill>
          <a:ln>
            <a:noFill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152" name="组合 151"/>
          <p:cNvGrpSpPr/>
          <p:nvPr/>
        </p:nvGrpSpPr>
        <p:grpSpPr>
          <a:xfrm>
            <a:off x="4111625" y="1983740"/>
            <a:ext cx="5824220" cy="1386840"/>
            <a:chOff x="6475" y="3124"/>
            <a:chExt cx="9172" cy="2184"/>
          </a:xfrm>
        </p:grpSpPr>
        <p:sp>
          <p:nvSpPr>
            <p:cNvPr id="22" name="Freeform 9"/>
            <p:cNvSpPr/>
            <p:nvPr/>
          </p:nvSpPr>
          <p:spPr bwMode="auto">
            <a:xfrm>
              <a:off x="6475" y="3124"/>
              <a:ext cx="9173" cy="2184"/>
            </a:xfrm>
            <a:custGeom>
              <a:avLst/>
              <a:gdLst>
                <a:gd name="T0" fmla="*/ 1649 w 1696"/>
                <a:gd name="T1" fmla="*/ 0 h 571"/>
                <a:gd name="T2" fmla="*/ 1696 w 1696"/>
                <a:gd name="T3" fmla="*/ 46 h 571"/>
                <a:gd name="T4" fmla="*/ 1696 w 1696"/>
                <a:gd name="T5" fmla="*/ 524 h 571"/>
                <a:gd name="T6" fmla="*/ 1649 w 1696"/>
                <a:gd name="T7" fmla="*/ 571 h 571"/>
                <a:gd name="T8" fmla="*/ 46 w 1696"/>
                <a:gd name="T9" fmla="*/ 571 h 571"/>
                <a:gd name="T10" fmla="*/ 0 w 1696"/>
                <a:gd name="T11" fmla="*/ 524 h 571"/>
                <a:gd name="T12" fmla="*/ 0 w 1696"/>
                <a:gd name="T13" fmla="*/ 46 h 571"/>
                <a:gd name="T14" fmla="*/ 46 w 1696"/>
                <a:gd name="T15" fmla="*/ 0 h 571"/>
                <a:gd name="T16" fmla="*/ 1649 w 1696"/>
                <a:gd name="T17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6" h="571">
                  <a:moveTo>
                    <a:pt x="1649" y="0"/>
                  </a:moveTo>
                  <a:cubicBezTo>
                    <a:pt x="1675" y="0"/>
                    <a:pt x="1696" y="21"/>
                    <a:pt x="1696" y="46"/>
                  </a:cubicBezTo>
                  <a:cubicBezTo>
                    <a:pt x="1696" y="524"/>
                    <a:pt x="1696" y="524"/>
                    <a:pt x="1696" y="524"/>
                  </a:cubicBezTo>
                  <a:cubicBezTo>
                    <a:pt x="1696" y="550"/>
                    <a:pt x="1675" y="571"/>
                    <a:pt x="1649" y="571"/>
                  </a:cubicBezTo>
                  <a:cubicBezTo>
                    <a:pt x="46" y="571"/>
                    <a:pt x="46" y="571"/>
                    <a:pt x="46" y="571"/>
                  </a:cubicBezTo>
                  <a:cubicBezTo>
                    <a:pt x="21" y="571"/>
                    <a:pt x="0" y="550"/>
                    <a:pt x="0" y="524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lnTo>
                    <a:pt x="1649" y="0"/>
                  </a:lnTo>
                  <a:close/>
                </a:path>
              </a:pathLst>
            </a:custGeom>
            <a:solidFill>
              <a:srgbClr val="53728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" name="Rectangle 27"/>
            <p:cNvSpPr/>
            <p:nvPr/>
          </p:nvSpPr>
          <p:spPr>
            <a:xfrm>
              <a:off x="6893" y="3816"/>
              <a:ext cx="8243" cy="1234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p>
              <a:pPr algn="just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id-ID" sz="1200" b="1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注重社交化分享</a:t>
              </a:r>
              <a:r>
                <a:rPr lang="zh-CN" altLang="id-ID" sz="1200" b="1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，用户可以绑定自己的QQ号和微博，把自己的作品同步到微博和QQ空间。</a:t>
              </a:r>
              <a:endParaRPr lang="zh-CN" altLang="id-ID" sz="1200" b="1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  <a:p>
              <a:pPr algn="just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id-ID" sz="1200" b="1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唱吧内部建立起来的社交圈，增强了互动性</a:t>
              </a:r>
              <a:endParaRPr lang="zh-CN" altLang="id-ID" sz="1200" b="1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33" name="Rectangle 28"/>
            <p:cNvSpPr/>
            <p:nvPr/>
          </p:nvSpPr>
          <p:spPr>
            <a:xfrm>
              <a:off x="6893" y="3297"/>
              <a:ext cx="2288" cy="628"/>
            </a:xfrm>
            <a:prstGeom prst="rect">
              <a:avLst/>
            </a:prstGeom>
          </p:spPr>
          <p:txBody>
            <a:bodyPr wrap="none" lIns="91440" tIns="45720" rIns="91440" bIns="45720">
              <a:spAutoFit/>
            </a:bodyPr>
            <a:p>
              <a:pPr algn="l"/>
              <a:r>
                <a:rPr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多人感受强</a:t>
              </a:r>
              <a:endPara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sp>
        <p:nvSpPr>
          <p:cNvPr id="26" name="Freeform 10"/>
          <p:cNvSpPr/>
          <p:nvPr/>
        </p:nvSpPr>
        <p:spPr bwMode="auto">
          <a:xfrm>
            <a:off x="2755684" y="1983691"/>
            <a:ext cx="1567036" cy="1387140"/>
          </a:xfrm>
          <a:custGeom>
            <a:avLst/>
            <a:gdLst>
              <a:gd name="T0" fmla="*/ 0 w 645"/>
              <a:gd name="T1" fmla="*/ 46 h 571"/>
              <a:gd name="T2" fmla="*/ 0 w 645"/>
              <a:gd name="T3" fmla="*/ 524 h 571"/>
              <a:gd name="T4" fmla="*/ 47 w 645"/>
              <a:gd name="T5" fmla="*/ 571 h 571"/>
              <a:gd name="T6" fmla="*/ 482 w 645"/>
              <a:gd name="T7" fmla="*/ 571 h 571"/>
              <a:gd name="T8" fmla="*/ 529 w 645"/>
              <a:gd name="T9" fmla="*/ 524 h 571"/>
              <a:gd name="T10" fmla="*/ 529 w 645"/>
              <a:gd name="T11" fmla="*/ 432 h 571"/>
              <a:gd name="T12" fmla="*/ 645 w 645"/>
              <a:gd name="T13" fmla="*/ 280 h 571"/>
              <a:gd name="T14" fmla="*/ 529 w 645"/>
              <a:gd name="T15" fmla="*/ 128 h 571"/>
              <a:gd name="T16" fmla="*/ 529 w 645"/>
              <a:gd name="T17" fmla="*/ 46 h 571"/>
              <a:gd name="T18" fmla="*/ 482 w 645"/>
              <a:gd name="T19" fmla="*/ 0 h 571"/>
              <a:gd name="T20" fmla="*/ 47 w 645"/>
              <a:gd name="T21" fmla="*/ 0 h 571"/>
              <a:gd name="T22" fmla="*/ 0 w 645"/>
              <a:gd name="T23" fmla="*/ 46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5" h="571">
                <a:moveTo>
                  <a:pt x="0" y="46"/>
                </a:moveTo>
                <a:cubicBezTo>
                  <a:pt x="0" y="524"/>
                  <a:pt x="0" y="524"/>
                  <a:pt x="0" y="524"/>
                </a:cubicBezTo>
                <a:cubicBezTo>
                  <a:pt x="0" y="550"/>
                  <a:pt x="21" y="571"/>
                  <a:pt x="47" y="571"/>
                </a:cubicBezTo>
                <a:cubicBezTo>
                  <a:pt x="482" y="571"/>
                  <a:pt x="482" y="571"/>
                  <a:pt x="482" y="571"/>
                </a:cubicBezTo>
                <a:cubicBezTo>
                  <a:pt x="508" y="571"/>
                  <a:pt x="529" y="550"/>
                  <a:pt x="529" y="524"/>
                </a:cubicBezTo>
                <a:cubicBezTo>
                  <a:pt x="529" y="432"/>
                  <a:pt x="529" y="432"/>
                  <a:pt x="529" y="432"/>
                </a:cubicBezTo>
                <a:cubicBezTo>
                  <a:pt x="645" y="280"/>
                  <a:pt x="645" y="280"/>
                  <a:pt x="645" y="280"/>
                </a:cubicBezTo>
                <a:cubicBezTo>
                  <a:pt x="529" y="128"/>
                  <a:pt x="529" y="128"/>
                  <a:pt x="529" y="128"/>
                </a:cubicBezTo>
                <a:cubicBezTo>
                  <a:pt x="529" y="46"/>
                  <a:pt x="529" y="46"/>
                  <a:pt x="529" y="46"/>
                </a:cubicBezTo>
                <a:cubicBezTo>
                  <a:pt x="529" y="21"/>
                  <a:pt x="508" y="0"/>
                  <a:pt x="48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21" y="0"/>
                  <a:pt x="0" y="21"/>
                  <a:pt x="0" y="46"/>
                </a:cubicBezTo>
                <a:close/>
              </a:path>
            </a:pathLst>
          </a:custGeom>
          <a:solidFill>
            <a:srgbClr val="124062"/>
          </a:solidFill>
          <a:ln>
            <a:noFill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0" name="Rectangle 23"/>
          <p:cNvSpPr/>
          <p:nvPr/>
        </p:nvSpPr>
        <p:spPr>
          <a:xfrm>
            <a:off x="3012364" y="4230783"/>
            <a:ext cx="809837" cy="830997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p>
            <a:pPr algn="ctr"/>
            <a:r>
              <a:rPr lang="en-US" sz="4800" dirty="0">
                <a:solidFill>
                  <a:schemeClr val="bg2"/>
                </a:solidFill>
                <a:cs typeface="+mn-ea"/>
                <a:sym typeface="+mn-lt"/>
              </a:rPr>
              <a:t>02</a:t>
            </a:r>
            <a:endParaRPr lang="id-ID" sz="48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1" name="Rectangle 25"/>
          <p:cNvSpPr/>
          <p:nvPr/>
        </p:nvSpPr>
        <p:spPr>
          <a:xfrm>
            <a:off x="3012364" y="2240530"/>
            <a:ext cx="809837" cy="830997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p>
            <a:pPr algn="ctr"/>
            <a:r>
              <a:rPr lang="en-US" sz="4800" dirty="0">
                <a:solidFill>
                  <a:schemeClr val="bg2"/>
                </a:solidFill>
                <a:cs typeface="+mn-ea"/>
                <a:sym typeface="+mn-lt"/>
              </a:rPr>
              <a:t>01</a:t>
            </a:r>
            <a:endParaRPr lang="id-ID" sz="4800" dirty="0">
              <a:solidFill>
                <a:schemeClr val="bg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 animBg="1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7199630" y="3058160"/>
            <a:ext cx="156019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谢谢</a:t>
            </a:r>
            <a:endParaRPr lang="zh-CN"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38885" y="2817495"/>
            <a:ext cx="2840990" cy="140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sz="4265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社交工具认知</a:t>
            </a:r>
            <a:endParaRPr sz="4265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968375" y="450850"/>
            <a:ext cx="1398905" cy="7480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dirty="0">
                <a:solidFill>
                  <a:srgbClr val="124062"/>
                </a:solidFill>
                <a:latin typeface="微软雅黑" panose="020B0503020204020204" charset="-122"/>
                <a:sym typeface="Calibri" panose="020F0502020204030204" pitchFamily="34" charset="0"/>
              </a:rPr>
              <a:t>目录</a:t>
            </a:r>
            <a:endParaRPr lang="zh-CN" altLang="en-US" sz="4265" dirty="0">
              <a:solidFill>
                <a:srgbClr val="124062"/>
              </a:solidFill>
              <a:latin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24695" y="1219345"/>
            <a:ext cx="421359" cy="0"/>
          </a:xfrm>
          <a:prstGeom prst="line">
            <a:avLst/>
          </a:prstGeom>
          <a:ln w="285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363048" y="2293121"/>
            <a:ext cx="624189" cy="736484"/>
            <a:chOff x="2521038" y="2206761"/>
            <a:chExt cx="624189" cy="736484"/>
          </a:xfrm>
        </p:grpSpPr>
        <p:sp>
          <p:nvSpPr>
            <p:cNvPr id="21" name="任意多边形 20"/>
            <p:cNvSpPr/>
            <p:nvPr/>
          </p:nvSpPr>
          <p:spPr>
            <a:xfrm>
              <a:off x="2521038" y="2206761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2548803" y="2342077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01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345761" y="4910125"/>
            <a:ext cx="624189" cy="736484"/>
            <a:chOff x="2503751" y="5406695"/>
            <a:chExt cx="624189" cy="736484"/>
          </a:xfrm>
        </p:grpSpPr>
        <p:sp>
          <p:nvSpPr>
            <p:cNvPr id="24" name="任意多边形 23"/>
            <p:cNvSpPr/>
            <p:nvPr/>
          </p:nvSpPr>
          <p:spPr>
            <a:xfrm>
              <a:off x="2503751" y="5406695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5" name="矩形 24"/>
            <p:cNvSpPr/>
            <p:nvPr/>
          </p:nvSpPr>
          <p:spPr>
            <a:xfrm>
              <a:off x="2531516" y="5542011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03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363048" y="3601623"/>
            <a:ext cx="624189" cy="736484"/>
            <a:chOff x="2521038" y="3806728"/>
            <a:chExt cx="624189" cy="736484"/>
          </a:xfrm>
        </p:grpSpPr>
        <p:sp>
          <p:nvSpPr>
            <p:cNvPr id="27" name="任意多边形 26"/>
            <p:cNvSpPr/>
            <p:nvPr/>
          </p:nvSpPr>
          <p:spPr>
            <a:xfrm>
              <a:off x="2521038" y="3806728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矩形 28"/>
            <p:cNvSpPr/>
            <p:nvPr/>
          </p:nvSpPr>
          <p:spPr>
            <a:xfrm>
              <a:off x="2548803" y="3942044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02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6"/>
          <p:cNvSpPr txBox="1">
            <a:spLocks noChangeArrowheads="1"/>
          </p:cNvSpPr>
          <p:nvPr/>
        </p:nvSpPr>
        <p:spPr bwMode="auto">
          <a:xfrm>
            <a:off x="4434840" y="2410460"/>
            <a:ext cx="332232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陌陌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4434840" y="3719195"/>
            <a:ext cx="392303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知乎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TextBox 6"/>
          <p:cNvSpPr txBox="1">
            <a:spLocks noChangeArrowheads="1"/>
          </p:cNvSpPr>
          <p:nvPr/>
        </p:nvSpPr>
        <p:spPr bwMode="auto">
          <a:xfrm>
            <a:off x="4434840" y="5027295"/>
            <a:ext cx="507111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唱吧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50"/>
                            </p:stCondLst>
                            <p:childTnLst>
                              <p:par>
                                <p:cTn id="57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7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7" grpId="0"/>
      <p:bldP spid="49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144041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 rot="2700000">
            <a:off x="2786330" y="2040521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2259683" y="2040522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22855" y="2040255"/>
            <a:ext cx="897890" cy="897890"/>
            <a:chOff x="3973" y="3213"/>
            <a:chExt cx="1414" cy="1414"/>
          </a:xfrm>
        </p:grpSpPr>
        <p:sp>
          <p:nvSpPr>
            <p:cNvPr id="7" name="圆角矩形 6"/>
            <p:cNvSpPr/>
            <p:nvPr/>
          </p:nvSpPr>
          <p:spPr>
            <a:xfrm rot="2700000">
              <a:off x="3973" y="3213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3411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重点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9" name="直接连接符 8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225003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2021495"/>
            <a:ext cx="4373880" cy="937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了解当前新兴社交工具的基本概况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掌握新兴社交工具的具体运用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</p:txBody>
      </p:sp>
      <p:cxnSp>
        <p:nvCxnSpPr>
          <p:cNvPr id="11" name="直接连接符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32907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 rot="2700000">
            <a:off x="2786330" y="422555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2700000">
            <a:off x="2259683" y="4225557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2522855" y="4225290"/>
            <a:ext cx="897890" cy="897890"/>
            <a:chOff x="3973" y="6654"/>
            <a:chExt cx="1414" cy="1414"/>
          </a:xfrm>
        </p:grpSpPr>
        <p:sp>
          <p:nvSpPr>
            <p:cNvPr id="14" name="圆角矩形 13"/>
            <p:cNvSpPr/>
            <p:nvPr/>
          </p:nvSpPr>
          <p:spPr>
            <a:xfrm rot="2700000">
              <a:off x="3973" y="6654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6852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难点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7" name="直接连接符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41003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4351310"/>
            <a:ext cx="3815080" cy="514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掌握新兴社交工具的具体运用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6" grpId="1" animBg="1"/>
      <p:bldP spid="28" grpId="1" animBg="1"/>
      <p:bldP spid="10" grpId="0"/>
      <p:bldP spid="12" grpId="0" animBg="1"/>
      <p:bldP spid="13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5254644" y="3954713"/>
            <a:ext cx="1402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陌陌</a:t>
            </a:r>
            <a:endParaRPr lang="zh-CN" altLang="en-US" sz="48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358201" y="5104796"/>
            <a:ext cx="2677254" cy="1175780"/>
            <a:chOff x="5940680" y="3199847"/>
            <a:chExt cx="2677254" cy="1175780"/>
          </a:xfrm>
        </p:grpSpPr>
        <p:sp>
          <p:nvSpPr>
            <p:cNvPr id="25" name="文本框 9"/>
            <p:cNvSpPr txBox="1"/>
            <p:nvPr/>
          </p:nvSpPr>
          <p:spPr>
            <a:xfrm>
              <a:off x="5940681" y="319984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概述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文本框 9"/>
            <p:cNvSpPr txBox="1"/>
            <p:nvPr/>
          </p:nvSpPr>
          <p:spPr>
            <a:xfrm>
              <a:off x="5940680" y="363376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功能介绍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40681" y="406828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应用特点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77766"/>
            <a:chOff x="534" y="340"/>
            <a:chExt cx="11030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6568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94"/>
              <a:ext cx="6590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陌陌概述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4964430" y="1868805"/>
            <a:ext cx="4636135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596755" y="1873885"/>
            <a:ext cx="0" cy="243205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568440" y="1751330"/>
            <a:ext cx="3114675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9693275" y="1751330"/>
            <a:ext cx="0" cy="154559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1738630" y="1985645"/>
            <a:ext cx="7666355" cy="36944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1830705" y="5584825"/>
            <a:ext cx="6303010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 flipV="1">
            <a:off x="1835150" y="3971290"/>
            <a:ext cx="0" cy="161036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 flipV="1">
            <a:off x="1901190" y="5517515"/>
            <a:ext cx="3114040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1901825" y="3971290"/>
            <a:ext cx="0" cy="1546225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2228215" y="2291715"/>
            <a:ext cx="6907530" cy="30816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陌陌是北京陌陌科技有限公司于2011年8月起推出的一款基于地理位置服务的移动社交应用程序。用户通过陌陌客户端，可以向附近的其他用户发送免费的文字、图片和语音信息以及当前的地理位置消息。在陌陌上，用户可以通过短视频、直播等方式生动的展示自我、认识附近的人、加入附近的群组、查看附近的留言、参加附近的活动，还可以和朋友交换各自的地理位置，用有趣的表情聊天等。陌陌帮助用户更加便捷地与人进行即时互动，降低了社交门槛，加强真实的互动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0" name="图片 50" descr="C:\Users\Administrator\Desktop\陌陌LOGO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85660" y="5254625"/>
            <a:ext cx="3540125" cy="989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bldLvl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3006"/>
            <a:chOff x="534" y="340"/>
            <a:chExt cx="11030" cy="187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8139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8118" cy="1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陌陌功能介绍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393055" y="3223895"/>
            <a:ext cx="1334770" cy="1334770"/>
            <a:chOff x="8493" y="5077"/>
            <a:chExt cx="2102" cy="2102"/>
          </a:xfrm>
        </p:grpSpPr>
        <p:sp>
          <p:nvSpPr>
            <p:cNvPr id="4" name="椭圆 3"/>
            <p:cNvSpPr/>
            <p:nvPr/>
          </p:nvSpPr>
          <p:spPr>
            <a:xfrm>
              <a:off x="8493" y="5077"/>
              <a:ext cx="2102" cy="21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pic>
          <p:nvPicPr>
            <p:cNvPr id="3" name="图片 50" descr="C:\Users\Administrator\Desktop\陌陌LOGO.jpg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013"/>
            <a:stretch>
              <a:fillRect/>
            </a:stretch>
          </p:blipFill>
          <p:spPr>
            <a:xfrm>
              <a:off x="8736" y="5349"/>
              <a:ext cx="1616" cy="1558"/>
            </a:xfrm>
            <a:prstGeom prst="ellipse">
              <a:avLst/>
            </a:prstGeom>
            <a:noFill/>
            <a:ln w="22225">
              <a:noFill/>
            </a:ln>
          </p:spPr>
        </p:pic>
      </p:grpSp>
      <p:sp>
        <p:nvSpPr>
          <p:cNvPr id="21" name="文本框 20"/>
          <p:cNvSpPr txBox="1"/>
          <p:nvPr/>
        </p:nvSpPr>
        <p:spPr>
          <a:xfrm>
            <a:off x="8474710" y="3569970"/>
            <a:ext cx="12452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免费传递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818755" y="2282190"/>
            <a:ext cx="12452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社交模式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011795" y="4904740"/>
            <a:ext cx="12452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体贴递送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315585" y="6032500"/>
            <a:ext cx="12452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个人资料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811145" y="4594225"/>
            <a:ext cx="12452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场景表情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687955" y="3128645"/>
            <a:ext cx="12452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会员服务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902075" y="2037715"/>
            <a:ext cx="12452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隐私保护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6573520" y="2037715"/>
            <a:ext cx="1090930" cy="1090930"/>
            <a:chOff x="10352" y="3209"/>
            <a:chExt cx="1718" cy="1718"/>
          </a:xfrm>
        </p:grpSpPr>
        <p:sp>
          <p:nvSpPr>
            <p:cNvPr id="8" name="椭圆 7"/>
            <p:cNvSpPr/>
            <p:nvPr/>
          </p:nvSpPr>
          <p:spPr>
            <a:xfrm>
              <a:off x="10352" y="3209"/>
              <a:ext cx="1718" cy="171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13" name="椭圆 12"/>
            <p:cNvSpPr>
              <a:spLocks noChangeAspect="1"/>
            </p:cNvSpPr>
            <p:nvPr/>
          </p:nvSpPr>
          <p:spPr>
            <a:xfrm>
              <a:off x="10544" y="3401"/>
              <a:ext cx="1334" cy="133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2050" name="团队"/>
            <p:cNvSpPr/>
            <p:nvPr/>
          </p:nvSpPr>
          <p:spPr bwMode="auto">
            <a:xfrm>
              <a:off x="10929" y="3786"/>
              <a:ext cx="563" cy="563"/>
            </a:xfrm>
            <a:custGeom>
              <a:avLst/>
              <a:gdLst>
                <a:gd name="T0" fmla="*/ 1412782 w 3753"/>
                <a:gd name="T1" fmla="*/ 1345396 h 3506"/>
                <a:gd name="T2" fmla="*/ 1240082 w 3753"/>
                <a:gd name="T3" fmla="*/ 1199053 h 3506"/>
                <a:gd name="T4" fmla="*/ 984869 w 3753"/>
                <a:gd name="T5" fmla="*/ 1199053 h 3506"/>
                <a:gd name="T6" fmla="*/ 1010295 w 3753"/>
                <a:gd name="T7" fmla="*/ 1111727 h 3506"/>
                <a:gd name="T8" fmla="*/ 1289013 w 3753"/>
                <a:gd name="T9" fmla="*/ 974021 h 3506"/>
                <a:gd name="T10" fmla="*/ 1597475 w 3753"/>
                <a:gd name="T11" fmla="*/ 974021 h 3506"/>
                <a:gd name="T12" fmla="*/ 1708770 w 3753"/>
                <a:gd name="T13" fmla="*/ 1059427 h 3506"/>
                <a:gd name="T14" fmla="*/ 1800397 w 3753"/>
                <a:gd name="T15" fmla="*/ 1345396 h 3506"/>
                <a:gd name="T16" fmla="*/ 1412782 w 3753"/>
                <a:gd name="T17" fmla="*/ 1345396 h 3506"/>
                <a:gd name="T18" fmla="*/ 1366249 w 3753"/>
                <a:gd name="T19" fmla="*/ 895811 h 3506"/>
                <a:gd name="T20" fmla="*/ 1322114 w 3753"/>
                <a:gd name="T21" fmla="*/ 892453 h 3506"/>
                <a:gd name="T22" fmla="*/ 1413741 w 3753"/>
                <a:gd name="T23" fmla="*/ 594009 h 3506"/>
                <a:gd name="T24" fmla="*/ 1209859 w 3753"/>
                <a:gd name="T25" fmla="*/ 225032 h 3506"/>
                <a:gd name="T26" fmla="*/ 1708770 w 3753"/>
                <a:gd name="T27" fmla="*/ 552745 h 3506"/>
                <a:gd name="T28" fmla="*/ 1366249 w 3753"/>
                <a:gd name="T29" fmla="*/ 895811 h 3506"/>
                <a:gd name="T30" fmla="*/ 1309162 w 3753"/>
                <a:gd name="T31" fmla="*/ 622318 h 3506"/>
                <a:gd name="T32" fmla="*/ 879810 w 3753"/>
                <a:gd name="T33" fmla="*/ 1051750 h 3506"/>
                <a:gd name="T34" fmla="*/ 450459 w 3753"/>
                <a:gd name="T35" fmla="*/ 622318 h 3506"/>
                <a:gd name="T36" fmla="*/ 879810 w 3753"/>
                <a:gd name="T37" fmla="*/ 192885 h 3506"/>
                <a:gd name="T38" fmla="*/ 1309162 w 3753"/>
                <a:gd name="T39" fmla="*/ 622318 h 3506"/>
                <a:gd name="T40" fmla="*/ 809291 w 3753"/>
                <a:gd name="T41" fmla="*/ 309479 h 3506"/>
                <a:gd name="T42" fmla="*/ 550241 w 3753"/>
                <a:gd name="T43" fmla="*/ 622318 h 3506"/>
                <a:gd name="T44" fmla="*/ 879810 w 3753"/>
                <a:gd name="T45" fmla="*/ 951949 h 3506"/>
                <a:gd name="T46" fmla="*/ 1208900 w 3753"/>
                <a:gd name="T47" fmla="*/ 622318 h 3506"/>
                <a:gd name="T48" fmla="*/ 809291 w 3753"/>
                <a:gd name="T49" fmla="*/ 309479 h 3506"/>
                <a:gd name="T50" fmla="*/ 565113 w 3753"/>
                <a:gd name="T51" fmla="*/ 217355 h 3506"/>
                <a:gd name="T52" fmla="*/ 344440 w 3753"/>
                <a:gd name="T53" fmla="*/ 594009 h 3506"/>
                <a:gd name="T54" fmla="*/ 437986 w 3753"/>
                <a:gd name="T55" fmla="*/ 932757 h 3506"/>
                <a:gd name="T56" fmla="*/ 431270 w 3753"/>
                <a:gd name="T57" fmla="*/ 933237 h 3506"/>
                <a:gd name="T58" fmla="*/ 88749 w 3753"/>
                <a:gd name="T59" fmla="*/ 552745 h 3506"/>
                <a:gd name="T60" fmla="*/ 565113 w 3753"/>
                <a:gd name="T61" fmla="*/ 217355 h 3506"/>
                <a:gd name="T62" fmla="*/ 218753 w 3753"/>
                <a:gd name="T63" fmla="*/ 974021 h 3506"/>
                <a:gd name="T64" fmla="*/ 468688 w 3753"/>
                <a:gd name="T65" fmla="*/ 974021 h 3506"/>
                <a:gd name="T66" fmla="*/ 752684 w 3753"/>
                <a:gd name="T67" fmla="*/ 1123243 h 3506"/>
                <a:gd name="T68" fmla="*/ 770434 w 3753"/>
                <a:gd name="T69" fmla="*/ 1199053 h 3506"/>
                <a:gd name="T70" fmla="*/ 546883 w 3753"/>
                <a:gd name="T71" fmla="*/ 1199053 h 3506"/>
                <a:gd name="T72" fmla="*/ 378980 w 3753"/>
                <a:gd name="T73" fmla="*/ 1345396 h 3506"/>
                <a:gd name="T74" fmla="*/ 0 w 3753"/>
                <a:gd name="T75" fmla="*/ 1345396 h 3506"/>
                <a:gd name="T76" fmla="*/ 110336 w 3753"/>
                <a:gd name="T77" fmla="*/ 1059427 h 3506"/>
                <a:gd name="T78" fmla="*/ 218753 w 3753"/>
                <a:gd name="T79" fmla="*/ 974021 h 3506"/>
                <a:gd name="T80" fmla="*/ 613085 w 3753"/>
                <a:gd name="T81" fmla="*/ 1234079 h 3506"/>
                <a:gd name="T82" fmla="*/ 1169562 w 3753"/>
                <a:gd name="T83" fmla="*/ 1234079 h 3506"/>
                <a:gd name="T84" fmla="*/ 1309162 w 3753"/>
                <a:gd name="T85" fmla="*/ 1341558 h 3506"/>
                <a:gd name="T86" fmla="*/ 1423815 w 3753"/>
                <a:gd name="T87" fmla="*/ 1682225 h 3506"/>
                <a:gd name="T88" fmla="*/ 339164 w 3753"/>
                <a:gd name="T89" fmla="*/ 1682225 h 3506"/>
                <a:gd name="T90" fmla="*/ 477323 w 3753"/>
                <a:gd name="T91" fmla="*/ 1341558 h 3506"/>
                <a:gd name="T92" fmla="*/ 613085 w 3753"/>
                <a:gd name="T93" fmla="*/ 1234079 h 35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753" h="3506">
                  <a:moveTo>
                    <a:pt x="2945" y="2804"/>
                  </a:moveTo>
                  <a:cubicBezTo>
                    <a:pt x="2931" y="2765"/>
                    <a:pt x="2838" y="2499"/>
                    <a:pt x="2585" y="2499"/>
                  </a:cubicBezTo>
                  <a:cubicBezTo>
                    <a:pt x="2053" y="2499"/>
                    <a:pt x="2053" y="2499"/>
                    <a:pt x="2053" y="2499"/>
                  </a:cubicBezTo>
                  <a:cubicBezTo>
                    <a:pt x="2106" y="2317"/>
                    <a:pt x="2106" y="2317"/>
                    <a:pt x="2106" y="2317"/>
                  </a:cubicBezTo>
                  <a:cubicBezTo>
                    <a:pt x="2337" y="2258"/>
                    <a:pt x="2539" y="2207"/>
                    <a:pt x="2687" y="2030"/>
                  </a:cubicBezTo>
                  <a:cubicBezTo>
                    <a:pt x="3330" y="2030"/>
                    <a:pt x="3330" y="2030"/>
                    <a:pt x="3330" y="2030"/>
                  </a:cubicBezTo>
                  <a:cubicBezTo>
                    <a:pt x="3507" y="2030"/>
                    <a:pt x="3562" y="2208"/>
                    <a:pt x="3562" y="2208"/>
                  </a:cubicBezTo>
                  <a:cubicBezTo>
                    <a:pt x="3753" y="2804"/>
                    <a:pt x="3753" y="2804"/>
                    <a:pt x="3753" y="2804"/>
                  </a:cubicBezTo>
                  <a:lnTo>
                    <a:pt x="2945" y="2804"/>
                  </a:lnTo>
                  <a:close/>
                  <a:moveTo>
                    <a:pt x="2848" y="1867"/>
                  </a:moveTo>
                  <a:cubicBezTo>
                    <a:pt x="2816" y="1867"/>
                    <a:pt x="2786" y="1864"/>
                    <a:pt x="2756" y="1860"/>
                  </a:cubicBezTo>
                  <a:cubicBezTo>
                    <a:pt x="2876" y="1683"/>
                    <a:pt x="2947" y="1468"/>
                    <a:pt x="2947" y="1238"/>
                  </a:cubicBezTo>
                  <a:cubicBezTo>
                    <a:pt x="2947" y="751"/>
                    <a:pt x="2712" y="670"/>
                    <a:pt x="2522" y="469"/>
                  </a:cubicBezTo>
                  <a:cubicBezTo>
                    <a:pt x="2004" y="628"/>
                    <a:pt x="3562" y="0"/>
                    <a:pt x="3562" y="1152"/>
                  </a:cubicBezTo>
                  <a:cubicBezTo>
                    <a:pt x="3562" y="1547"/>
                    <a:pt x="3242" y="1867"/>
                    <a:pt x="2848" y="1867"/>
                  </a:cubicBezTo>
                  <a:close/>
                  <a:moveTo>
                    <a:pt x="2729" y="1297"/>
                  </a:moveTo>
                  <a:cubicBezTo>
                    <a:pt x="2729" y="1791"/>
                    <a:pt x="2328" y="2192"/>
                    <a:pt x="1834" y="2192"/>
                  </a:cubicBezTo>
                  <a:cubicBezTo>
                    <a:pt x="1339" y="2192"/>
                    <a:pt x="939" y="1791"/>
                    <a:pt x="939" y="1297"/>
                  </a:cubicBezTo>
                  <a:cubicBezTo>
                    <a:pt x="939" y="803"/>
                    <a:pt x="1339" y="402"/>
                    <a:pt x="1834" y="402"/>
                  </a:cubicBezTo>
                  <a:cubicBezTo>
                    <a:pt x="2328" y="402"/>
                    <a:pt x="2729" y="803"/>
                    <a:pt x="2729" y="1297"/>
                  </a:cubicBezTo>
                  <a:close/>
                  <a:moveTo>
                    <a:pt x="1687" y="645"/>
                  </a:moveTo>
                  <a:cubicBezTo>
                    <a:pt x="1412" y="743"/>
                    <a:pt x="1748" y="1092"/>
                    <a:pt x="1147" y="1297"/>
                  </a:cubicBezTo>
                  <a:cubicBezTo>
                    <a:pt x="1147" y="1676"/>
                    <a:pt x="1454" y="1984"/>
                    <a:pt x="1834" y="1984"/>
                  </a:cubicBezTo>
                  <a:cubicBezTo>
                    <a:pt x="2213" y="1984"/>
                    <a:pt x="2520" y="1676"/>
                    <a:pt x="2520" y="1297"/>
                  </a:cubicBezTo>
                  <a:cubicBezTo>
                    <a:pt x="2170" y="1009"/>
                    <a:pt x="1583" y="1142"/>
                    <a:pt x="1687" y="645"/>
                  </a:cubicBezTo>
                  <a:close/>
                  <a:moveTo>
                    <a:pt x="1178" y="453"/>
                  </a:moveTo>
                  <a:cubicBezTo>
                    <a:pt x="978" y="654"/>
                    <a:pt x="718" y="802"/>
                    <a:pt x="718" y="1238"/>
                  </a:cubicBezTo>
                  <a:cubicBezTo>
                    <a:pt x="718" y="1471"/>
                    <a:pt x="790" y="1765"/>
                    <a:pt x="913" y="1944"/>
                  </a:cubicBezTo>
                  <a:cubicBezTo>
                    <a:pt x="908" y="1944"/>
                    <a:pt x="904" y="1945"/>
                    <a:pt x="899" y="1945"/>
                  </a:cubicBezTo>
                  <a:cubicBezTo>
                    <a:pt x="505" y="1945"/>
                    <a:pt x="185" y="1547"/>
                    <a:pt x="185" y="1152"/>
                  </a:cubicBezTo>
                  <a:cubicBezTo>
                    <a:pt x="185" y="63"/>
                    <a:pt x="1759" y="570"/>
                    <a:pt x="1178" y="453"/>
                  </a:cubicBezTo>
                  <a:close/>
                  <a:moveTo>
                    <a:pt x="456" y="2030"/>
                  </a:moveTo>
                  <a:cubicBezTo>
                    <a:pt x="977" y="2030"/>
                    <a:pt x="977" y="2030"/>
                    <a:pt x="977" y="2030"/>
                  </a:cubicBezTo>
                  <a:cubicBezTo>
                    <a:pt x="1151" y="2238"/>
                    <a:pt x="1288" y="2302"/>
                    <a:pt x="1569" y="2341"/>
                  </a:cubicBezTo>
                  <a:cubicBezTo>
                    <a:pt x="1606" y="2499"/>
                    <a:pt x="1606" y="2499"/>
                    <a:pt x="1606" y="2499"/>
                  </a:cubicBezTo>
                  <a:cubicBezTo>
                    <a:pt x="1140" y="2499"/>
                    <a:pt x="1140" y="2499"/>
                    <a:pt x="1140" y="2499"/>
                  </a:cubicBezTo>
                  <a:cubicBezTo>
                    <a:pt x="888" y="2499"/>
                    <a:pt x="802" y="2765"/>
                    <a:pt x="790" y="2804"/>
                  </a:cubicBezTo>
                  <a:cubicBezTo>
                    <a:pt x="0" y="2804"/>
                    <a:pt x="0" y="2804"/>
                    <a:pt x="0" y="2804"/>
                  </a:cubicBezTo>
                  <a:cubicBezTo>
                    <a:pt x="230" y="2208"/>
                    <a:pt x="230" y="2208"/>
                    <a:pt x="230" y="2208"/>
                  </a:cubicBezTo>
                  <a:cubicBezTo>
                    <a:pt x="230" y="2208"/>
                    <a:pt x="279" y="2030"/>
                    <a:pt x="456" y="2030"/>
                  </a:cubicBezTo>
                  <a:close/>
                  <a:moveTo>
                    <a:pt x="1278" y="2572"/>
                  </a:moveTo>
                  <a:cubicBezTo>
                    <a:pt x="2438" y="2572"/>
                    <a:pt x="2438" y="2572"/>
                    <a:pt x="2438" y="2572"/>
                  </a:cubicBezTo>
                  <a:cubicBezTo>
                    <a:pt x="2660" y="2572"/>
                    <a:pt x="2729" y="2796"/>
                    <a:pt x="2729" y="2796"/>
                  </a:cubicBezTo>
                  <a:cubicBezTo>
                    <a:pt x="2968" y="3506"/>
                    <a:pt x="2968" y="3506"/>
                    <a:pt x="2968" y="3506"/>
                  </a:cubicBezTo>
                  <a:cubicBezTo>
                    <a:pt x="707" y="3506"/>
                    <a:pt x="707" y="3506"/>
                    <a:pt x="707" y="3506"/>
                  </a:cubicBezTo>
                  <a:cubicBezTo>
                    <a:pt x="995" y="2796"/>
                    <a:pt x="995" y="2796"/>
                    <a:pt x="995" y="2796"/>
                  </a:cubicBezTo>
                  <a:cubicBezTo>
                    <a:pt x="995" y="2796"/>
                    <a:pt x="1056" y="2572"/>
                    <a:pt x="1278" y="25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727825" y="4558665"/>
            <a:ext cx="1090930" cy="1090930"/>
            <a:chOff x="10595" y="7179"/>
            <a:chExt cx="1718" cy="1718"/>
          </a:xfrm>
        </p:grpSpPr>
        <p:sp>
          <p:nvSpPr>
            <p:cNvPr id="10" name="椭圆 9"/>
            <p:cNvSpPr/>
            <p:nvPr/>
          </p:nvSpPr>
          <p:spPr>
            <a:xfrm>
              <a:off x="10595" y="7179"/>
              <a:ext cx="1718" cy="171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15" name="椭圆 14"/>
            <p:cNvSpPr>
              <a:spLocks noChangeAspect="1"/>
            </p:cNvSpPr>
            <p:nvPr/>
          </p:nvSpPr>
          <p:spPr>
            <a:xfrm>
              <a:off x="10787" y="7371"/>
              <a:ext cx="1334" cy="133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1" name="搬家"/>
            <p:cNvSpPr/>
            <p:nvPr/>
          </p:nvSpPr>
          <p:spPr bwMode="auto">
            <a:xfrm>
              <a:off x="11114" y="7724"/>
              <a:ext cx="681" cy="593"/>
            </a:xfrm>
            <a:custGeom>
              <a:avLst/>
              <a:gdLst>
                <a:gd name="T0" fmla="*/ 1437549 w 4292"/>
                <a:gd name="T1" fmla="*/ 491048 h 3346"/>
                <a:gd name="T2" fmla="*/ 1296185 w 4292"/>
                <a:gd name="T3" fmla="*/ 565335 h 3346"/>
                <a:gd name="T4" fmla="*/ 640961 w 4292"/>
                <a:gd name="T5" fmla="*/ 661446 h 3346"/>
                <a:gd name="T6" fmla="*/ 640961 w 4292"/>
                <a:gd name="T7" fmla="*/ 1288056 h 3346"/>
                <a:gd name="T8" fmla="*/ 158982 w 4292"/>
                <a:gd name="T9" fmla="*/ 1398018 h 3346"/>
                <a:gd name="T10" fmla="*/ 12584 w 4292"/>
                <a:gd name="T11" fmla="*/ 565335 h 3346"/>
                <a:gd name="T12" fmla="*/ 704722 w 4292"/>
                <a:gd name="T13" fmla="*/ 0 h 3346"/>
                <a:gd name="T14" fmla="*/ 1390568 w 4292"/>
                <a:gd name="T15" fmla="*/ 864580 h 3346"/>
                <a:gd name="T16" fmla="*/ 1521025 w 4292"/>
                <a:gd name="T17" fmla="*/ 1288056 h 3346"/>
                <a:gd name="T18" fmla="*/ 1646868 w 4292"/>
                <a:gd name="T19" fmla="*/ 1404313 h 3346"/>
                <a:gd name="T20" fmla="*/ 1736217 w 4292"/>
                <a:gd name="T21" fmla="*/ 1366960 h 3346"/>
                <a:gd name="T22" fmla="*/ 1800397 w 4292"/>
                <a:gd name="T23" fmla="*/ 1288056 h 3346"/>
                <a:gd name="T24" fmla="*/ 1688397 w 4292"/>
                <a:gd name="T25" fmla="*/ 864580 h 3346"/>
                <a:gd name="T26" fmla="*/ 792393 w 4292"/>
                <a:gd name="T27" fmla="*/ 1288056 h 3346"/>
                <a:gd name="T28" fmla="*/ 918656 w 4292"/>
                <a:gd name="T29" fmla="*/ 1404313 h 3346"/>
                <a:gd name="T30" fmla="*/ 1008004 w 4292"/>
                <a:gd name="T31" fmla="*/ 1366960 h 3346"/>
                <a:gd name="T32" fmla="*/ 1325129 w 4292"/>
                <a:gd name="T33" fmla="*/ 1288056 h 3346"/>
                <a:gd name="T34" fmla="*/ 755059 w 4292"/>
                <a:gd name="T35" fmla="*/ 775184 h 3346"/>
                <a:gd name="T36" fmla="*/ 883419 w 4292"/>
                <a:gd name="T37" fmla="*/ 1242309 h 3346"/>
                <a:gd name="T38" fmla="*/ 868738 w 4292"/>
                <a:gd name="T39" fmla="*/ 1277564 h 3346"/>
                <a:gd name="T40" fmla="*/ 918656 w 4292"/>
                <a:gd name="T41" fmla="*/ 1327508 h 3346"/>
                <a:gd name="T42" fmla="*/ 968154 w 4292"/>
                <a:gd name="T43" fmla="*/ 1277564 h 3346"/>
                <a:gd name="T44" fmla="*/ 918656 w 4292"/>
                <a:gd name="T45" fmla="*/ 1228039 h 3346"/>
                <a:gd name="T46" fmla="*/ 1611632 w 4292"/>
                <a:gd name="T47" fmla="*/ 1242309 h 3346"/>
                <a:gd name="T48" fmla="*/ 1682104 w 4292"/>
                <a:gd name="T49" fmla="*/ 1242729 h 3346"/>
                <a:gd name="T50" fmla="*/ 1682104 w 4292"/>
                <a:gd name="T51" fmla="*/ 1312819 h 3346"/>
                <a:gd name="T52" fmla="*/ 1611632 w 4292"/>
                <a:gd name="T53" fmla="*/ 1312819 h 3346"/>
                <a:gd name="T54" fmla="*/ 1611632 w 4292"/>
                <a:gd name="T55" fmla="*/ 1242729 h 3346"/>
                <a:gd name="T56" fmla="*/ 1706854 w 4292"/>
                <a:gd name="T57" fmla="*/ 1132768 h 3346"/>
                <a:gd name="T58" fmla="*/ 1523122 w 4292"/>
                <a:gd name="T59" fmla="*/ 930892 h 3346"/>
                <a:gd name="T60" fmla="*/ 1706854 w 4292"/>
                <a:gd name="T61" fmla="*/ 1132768 h 3346"/>
                <a:gd name="T62" fmla="*/ 277694 w 4292"/>
                <a:gd name="T63" fmla="*/ 1060160 h 3346"/>
                <a:gd name="T64" fmla="*/ 494983 w 4292"/>
                <a:gd name="T65" fmla="*/ 756298 h 33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292" h="3346">
                  <a:moveTo>
                    <a:pt x="1680" y="0"/>
                  </a:moveTo>
                  <a:cubicBezTo>
                    <a:pt x="3427" y="1170"/>
                    <a:pt x="3427" y="1170"/>
                    <a:pt x="3427" y="1170"/>
                  </a:cubicBezTo>
                  <a:cubicBezTo>
                    <a:pt x="3379" y="1347"/>
                    <a:pt x="3379" y="1347"/>
                    <a:pt x="3379" y="1347"/>
                  </a:cubicBezTo>
                  <a:cubicBezTo>
                    <a:pt x="3090" y="1347"/>
                    <a:pt x="3090" y="1347"/>
                    <a:pt x="3090" y="1347"/>
                  </a:cubicBezTo>
                  <a:cubicBezTo>
                    <a:pt x="3090" y="1576"/>
                    <a:pt x="3090" y="1576"/>
                    <a:pt x="3090" y="1576"/>
                  </a:cubicBezTo>
                  <a:cubicBezTo>
                    <a:pt x="1528" y="1576"/>
                    <a:pt x="1528" y="1576"/>
                    <a:pt x="1528" y="1576"/>
                  </a:cubicBezTo>
                  <a:cubicBezTo>
                    <a:pt x="1528" y="1847"/>
                    <a:pt x="1528" y="1847"/>
                    <a:pt x="1528" y="1847"/>
                  </a:cubicBezTo>
                  <a:cubicBezTo>
                    <a:pt x="1528" y="2254"/>
                    <a:pt x="1528" y="2662"/>
                    <a:pt x="1528" y="3069"/>
                  </a:cubicBezTo>
                  <a:cubicBezTo>
                    <a:pt x="1528" y="3331"/>
                    <a:pt x="1528" y="3331"/>
                    <a:pt x="1528" y="3331"/>
                  </a:cubicBezTo>
                  <a:cubicBezTo>
                    <a:pt x="379" y="3331"/>
                    <a:pt x="379" y="3331"/>
                    <a:pt x="379" y="3331"/>
                  </a:cubicBezTo>
                  <a:cubicBezTo>
                    <a:pt x="379" y="1347"/>
                    <a:pt x="379" y="1347"/>
                    <a:pt x="379" y="1347"/>
                  </a:cubicBezTo>
                  <a:cubicBezTo>
                    <a:pt x="30" y="1347"/>
                    <a:pt x="30" y="1347"/>
                    <a:pt x="30" y="1347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1680" y="0"/>
                    <a:pt x="1680" y="0"/>
                    <a:pt x="1680" y="0"/>
                  </a:cubicBezTo>
                  <a:close/>
                  <a:moveTo>
                    <a:pt x="4025" y="2060"/>
                  </a:moveTo>
                  <a:cubicBezTo>
                    <a:pt x="3315" y="2060"/>
                    <a:pt x="3315" y="2060"/>
                    <a:pt x="3315" y="2060"/>
                  </a:cubicBezTo>
                  <a:cubicBezTo>
                    <a:pt x="3315" y="3069"/>
                    <a:pt x="3315" y="3069"/>
                    <a:pt x="3315" y="3069"/>
                  </a:cubicBezTo>
                  <a:cubicBezTo>
                    <a:pt x="3626" y="3069"/>
                    <a:pt x="3626" y="3069"/>
                    <a:pt x="3626" y="3069"/>
                  </a:cubicBezTo>
                  <a:cubicBezTo>
                    <a:pt x="3631" y="3143"/>
                    <a:pt x="3664" y="3208"/>
                    <a:pt x="3713" y="3258"/>
                  </a:cubicBezTo>
                  <a:cubicBezTo>
                    <a:pt x="3768" y="3312"/>
                    <a:pt x="3843" y="3346"/>
                    <a:pt x="3926" y="3346"/>
                  </a:cubicBezTo>
                  <a:cubicBezTo>
                    <a:pt x="4009" y="3346"/>
                    <a:pt x="4084" y="3312"/>
                    <a:pt x="4139" y="3258"/>
                  </a:cubicBezTo>
                  <a:cubicBezTo>
                    <a:pt x="4139" y="3257"/>
                    <a:pt x="4139" y="3257"/>
                    <a:pt x="4139" y="3257"/>
                  </a:cubicBezTo>
                  <a:cubicBezTo>
                    <a:pt x="4189" y="3208"/>
                    <a:pt x="4221" y="3142"/>
                    <a:pt x="4227" y="3069"/>
                  </a:cubicBezTo>
                  <a:cubicBezTo>
                    <a:pt x="4292" y="3069"/>
                    <a:pt x="4292" y="3069"/>
                    <a:pt x="4292" y="3069"/>
                  </a:cubicBezTo>
                  <a:cubicBezTo>
                    <a:pt x="4292" y="2726"/>
                    <a:pt x="4292" y="2726"/>
                    <a:pt x="4292" y="2726"/>
                  </a:cubicBezTo>
                  <a:cubicBezTo>
                    <a:pt x="4025" y="2060"/>
                    <a:pt x="4025" y="2060"/>
                    <a:pt x="4025" y="2060"/>
                  </a:cubicBezTo>
                  <a:close/>
                  <a:moveTo>
                    <a:pt x="1800" y="3069"/>
                  </a:moveTo>
                  <a:cubicBezTo>
                    <a:pt x="1889" y="3069"/>
                    <a:pt x="1889" y="3069"/>
                    <a:pt x="1889" y="3069"/>
                  </a:cubicBezTo>
                  <a:cubicBezTo>
                    <a:pt x="1895" y="3143"/>
                    <a:pt x="1927" y="3208"/>
                    <a:pt x="1976" y="3258"/>
                  </a:cubicBezTo>
                  <a:cubicBezTo>
                    <a:pt x="2031" y="3312"/>
                    <a:pt x="2106" y="3346"/>
                    <a:pt x="2190" y="3346"/>
                  </a:cubicBezTo>
                  <a:cubicBezTo>
                    <a:pt x="2272" y="3346"/>
                    <a:pt x="2348" y="3312"/>
                    <a:pt x="2402" y="3258"/>
                  </a:cubicBezTo>
                  <a:cubicBezTo>
                    <a:pt x="2403" y="3257"/>
                    <a:pt x="2403" y="3257"/>
                    <a:pt x="2403" y="3257"/>
                  </a:cubicBezTo>
                  <a:cubicBezTo>
                    <a:pt x="2452" y="3208"/>
                    <a:pt x="2484" y="3142"/>
                    <a:pt x="2490" y="3069"/>
                  </a:cubicBezTo>
                  <a:cubicBezTo>
                    <a:pt x="3159" y="3069"/>
                    <a:pt x="3159" y="3069"/>
                    <a:pt x="3159" y="3069"/>
                  </a:cubicBezTo>
                  <a:cubicBezTo>
                    <a:pt x="3159" y="1847"/>
                    <a:pt x="3159" y="1847"/>
                    <a:pt x="3159" y="1847"/>
                  </a:cubicBezTo>
                  <a:cubicBezTo>
                    <a:pt x="1800" y="1847"/>
                    <a:pt x="1800" y="1847"/>
                    <a:pt x="1800" y="1847"/>
                  </a:cubicBezTo>
                  <a:cubicBezTo>
                    <a:pt x="1800" y="2701"/>
                    <a:pt x="1800" y="2170"/>
                    <a:pt x="1800" y="3069"/>
                  </a:cubicBezTo>
                  <a:close/>
                  <a:moveTo>
                    <a:pt x="2106" y="2960"/>
                  </a:moveTo>
                  <a:cubicBezTo>
                    <a:pt x="2106" y="2961"/>
                    <a:pt x="2106" y="2961"/>
                    <a:pt x="2106" y="2961"/>
                  </a:cubicBezTo>
                  <a:cubicBezTo>
                    <a:pt x="2084" y="2982"/>
                    <a:pt x="2071" y="3011"/>
                    <a:pt x="2071" y="3044"/>
                  </a:cubicBezTo>
                  <a:cubicBezTo>
                    <a:pt x="2071" y="3077"/>
                    <a:pt x="2084" y="3107"/>
                    <a:pt x="2106" y="3128"/>
                  </a:cubicBezTo>
                  <a:cubicBezTo>
                    <a:pt x="2127" y="3149"/>
                    <a:pt x="2157" y="3163"/>
                    <a:pt x="2190" y="3163"/>
                  </a:cubicBezTo>
                  <a:cubicBezTo>
                    <a:pt x="2222" y="3163"/>
                    <a:pt x="2252" y="3150"/>
                    <a:pt x="2273" y="3128"/>
                  </a:cubicBezTo>
                  <a:cubicBezTo>
                    <a:pt x="2295" y="3107"/>
                    <a:pt x="2308" y="3077"/>
                    <a:pt x="2308" y="3044"/>
                  </a:cubicBezTo>
                  <a:cubicBezTo>
                    <a:pt x="2308" y="3012"/>
                    <a:pt x="2295" y="2982"/>
                    <a:pt x="2273" y="2961"/>
                  </a:cubicBezTo>
                  <a:cubicBezTo>
                    <a:pt x="2252" y="2939"/>
                    <a:pt x="2222" y="2926"/>
                    <a:pt x="2190" y="2926"/>
                  </a:cubicBezTo>
                  <a:cubicBezTo>
                    <a:pt x="2157" y="2926"/>
                    <a:pt x="2127" y="2939"/>
                    <a:pt x="2106" y="2960"/>
                  </a:cubicBezTo>
                  <a:close/>
                  <a:moveTo>
                    <a:pt x="3842" y="2960"/>
                  </a:moveTo>
                  <a:cubicBezTo>
                    <a:pt x="3864" y="2939"/>
                    <a:pt x="3893" y="2926"/>
                    <a:pt x="3926" y="2926"/>
                  </a:cubicBezTo>
                  <a:cubicBezTo>
                    <a:pt x="3959" y="2926"/>
                    <a:pt x="3988" y="2939"/>
                    <a:pt x="4010" y="2961"/>
                  </a:cubicBezTo>
                  <a:cubicBezTo>
                    <a:pt x="4031" y="2982"/>
                    <a:pt x="4045" y="3012"/>
                    <a:pt x="4045" y="3044"/>
                  </a:cubicBezTo>
                  <a:cubicBezTo>
                    <a:pt x="4045" y="3077"/>
                    <a:pt x="4031" y="3107"/>
                    <a:pt x="4010" y="3128"/>
                  </a:cubicBezTo>
                  <a:cubicBezTo>
                    <a:pt x="3989" y="3150"/>
                    <a:pt x="3959" y="3163"/>
                    <a:pt x="3926" y="3163"/>
                  </a:cubicBezTo>
                  <a:cubicBezTo>
                    <a:pt x="3893" y="3163"/>
                    <a:pt x="3864" y="3149"/>
                    <a:pt x="3842" y="3128"/>
                  </a:cubicBezTo>
                  <a:cubicBezTo>
                    <a:pt x="3821" y="3107"/>
                    <a:pt x="3808" y="3077"/>
                    <a:pt x="3808" y="3044"/>
                  </a:cubicBezTo>
                  <a:cubicBezTo>
                    <a:pt x="3808" y="3011"/>
                    <a:pt x="3821" y="2982"/>
                    <a:pt x="3842" y="2961"/>
                  </a:cubicBezTo>
                  <a:cubicBezTo>
                    <a:pt x="3842" y="2960"/>
                    <a:pt x="3842" y="2960"/>
                    <a:pt x="3842" y="2960"/>
                  </a:cubicBezTo>
                  <a:close/>
                  <a:moveTo>
                    <a:pt x="4069" y="2699"/>
                  </a:moveTo>
                  <a:cubicBezTo>
                    <a:pt x="3631" y="2699"/>
                    <a:pt x="3631" y="2699"/>
                    <a:pt x="3631" y="2699"/>
                  </a:cubicBezTo>
                  <a:cubicBezTo>
                    <a:pt x="3631" y="2218"/>
                    <a:pt x="3631" y="2218"/>
                    <a:pt x="3631" y="2218"/>
                  </a:cubicBezTo>
                  <a:cubicBezTo>
                    <a:pt x="3898" y="2218"/>
                    <a:pt x="3898" y="2218"/>
                    <a:pt x="3898" y="2218"/>
                  </a:cubicBezTo>
                  <a:cubicBezTo>
                    <a:pt x="4069" y="2699"/>
                    <a:pt x="4069" y="2699"/>
                    <a:pt x="4069" y="2699"/>
                  </a:cubicBezTo>
                  <a:close/>
                  <a:moveTo>
                    <a:pt x="662" y="1802"/>
                  </a:moveTo>
                  <a:cubicBezTo>
                    <a:pt x="662" y="2526"/>
                    <a:pt x="662" y="2526"/>
                    <a:pt x="662" y="2526"/>
                  </a:cubicBezTo>
                  <a:cubicBezTo>
                    <a:pt x="1180" y="2526"/>
                    <a:pt x="1180" y="2526"/>
                    <a:pt x="1180" y="2526"/>
                  </a:cubicBezTo>
                  <a:cubicBezTo>
                    <a:pt x="1180" y="1802"/>
                    <a:pt x="1180" y="1802"/>
                    <a:pt x="1180" y="1802"/>
                  </a:cubicBezTo>
                  <a:lnTo>
                    <a:pt x="662" y="1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193915" y="3223895"/>
            <a:ext cx="1090930" cy="1090930"/>
            <a:chOff x="11329" y="5077"/>
            <a:chExt cx="1718" cy="1718"/>
          </a:xfrm>
        </p:grpSpPr>
        <p:sp>
          <p:nvSpPr>
            <p:cNvPr id="9" name="椭圆 8"/>
            <p:cNvSpPr/>
            <p:nvPr/>
          </p:nvSpPr>
          <p:spPr>
            <a:xfrm>
              <a:off x="11329" y="5077"/>
              <a:ext cx="1718" cy="171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14" name="椭圆 13"/>
            <p:cNvSpPr>
              <a:spLocks noChangeAspect="1"/>
            </p:cNvSpPr>
            <p:nvPr/>
          </p:nvSpPr>
          <p:spPr>
            <a:xfrm>
              <a:off x="11521" y="5269"/>
              <a:ext cx="1334" cy="133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2" name="手掌纸张"/>
            <p:cNvSpPr/>
            <p:nvPr/>
          </p:nvSpPr>
          <p:spPr bwMode="auto">
            <a:xfrm>
              <a:off x="11878" y="5668"/>
              <a:ext cx="582" cy="582"/>
            </a:xfrm>
            <a:custGeom>
              <a:avLst/>
              <a:gdLst>
                <a:gd name="T0" fmla="*/ 152702 w 5383"/>
                <a:gd name="T1" fmla="*/ 1414168 h 5687"/>
                <a:gd name="T2" fmla="*/ 73817 w 5383"/>
                <a:gd name="T3" fmla="*/ 1373646 h 5687"/>
                <a:gd name="T4" fmla="*/ 19959 w 5383"/>
                <a:gd name="T5" fmla="*/ 1304631 h 5687"/>
                <a:gd name="T6" fmla="*/ 0 w 5383"/>
                <a:gd name="T7" fmla="*/ 1216305 h 5687"/>
                <a:gd name="T8" fmla="*/ 19959 w 5383"/>
                <a:gd name="T9" fmla="*/ 657539 h 5687"/>
                <a:gd name="T10" fmla="*/ 96310 w 5383"/>
                <a:gd name="T11" fmla="*/ 574278 h 5687"/>
                <a:gd name="T12" fmla="*/ 389360 w 5383"/>
                <a:gd name="T13" fmla="*/ 390345 h 5687"/>
                <a:gd name="T14" fmla="*/ 1705389 w 5383"/>
                <a:gd name="T15" fmla="*/ 0 h 5687"/>
                <a:gd name="T16" fmla="*/ 706170 w 5383"/>
                <a:gd name="T17" fmla="*/ 380531 h 5687"/>
                <a:gd name="T18" fmla="*/ 767631 w 5383"/>
                <a:gd name="T19" fmla="*/ 394460 h 5687"/>
                <a:gd name="T20" fmla="*/ 815786 w 5383"/>
                <a:gd name="T21" fmla="*/ 432133 h 5687"/>
                <a:gd name="T22" fmla="*/ 843982 w 5383"/>
                <a:gd name="T23" fmla="*/ 486902 h 5687"/>
                <a:gd name="T24" fmla="*/ 847467 w 5383"/>
                <a:gd name="T25" fmla="*/ 541354 h 5687"/>
                <a:gd name="T26" fmla="*/ 1185820 w 5383"/>
                <a:gd name="T27" fmla="*/ 570796 h 5687"/>
                <a:gd name="T28" fmla="*/ 1245064 w 5383"/>
                <a:gd name="T29" fmla="*/ 590740 h 5687"/>
                <a:gd name="T30" fmla="*/ 1289100 w 5383"/>
                <a:gd name="T31" fmla="*/ 632529 h 5687"/>
                <a:gd name="T32" fmla="*/ 1311911 w 5383"/>
                <a:gd name="T33" fmla="*/ 690463 h 5687"/>
                <a:gd name="T34" fmla="*/ 1310327 w 5383"/>
                <a:gd name="T35" fmla="*/ 743333 h 5687"/>
                <a:gd name="T36" fmla="*/ 1335988 w 5383"/>
                <a:gd name="T37" fmla="*/ 768976 h 5687"/>
                <a:gd name="T38" fmla="*/ 1382876 w 5383"/>
                <a:gd name="T39" fmla="*/ 798734 h 5687"/>
                <a:gd name="T40" fmla="*/ 1414557 w 5383"/>
                <a:gd name="T41" fmla="*/ 844639 h 5687"/>
                <a:gd name="T42" fmla="*/ 1426279 w 5383"/>
                <a:gd name="T43" fmla="*/ 900990 h 5687"/>
                <a:gd name="T44" fmla="*/ 1417092 w 5383"/>
                <a:gd name="T45" fmla="*/ 951643 h 5687"/>
                <a:gd name="T46" fmla="*/ 1387312 w 5383"/>
                <a:gd name="T47" fmla="*/ 998814 h 5687"/>
                <a:gd name="T48" fmla="*/ 1342008 w 5383"/>
                <a:gd name="T49" fmla="*/ 1030788 h 5687"/>
                <a:gd name="T50" fmla="*/ 1308743 w 5383"/>
                <a:gd name="T51" fmla="*/ 1052949 h 5687"/>
                <a:gd name="T52" fmla="*/ 1313178 w 5383"/>
                <a:gd name="T53" fmla="*/ 1103918 h 5687"/>
                <a:gd name="T54" fmla="*/ 1293219 w 5383"/>
                <a:gd name="T55" fmla="*/ 1163119 h 5687"/>
                <a:gd name="T56" fmla="*/ 1250766 w 5383"/>
                <a:gd name="T57" fmla="*/ 1207124 h 5687"/>
                <a:gd name="T58" fmla="*/ 1193107 w 5383"/>
                <a:gd name="T59" fmla="*/ 1229918 h 5687"/>
                <a:gd name="T60" fmla="*/ 1168396 w 5383"/>
                <a:gd name="T61" fmla="*/ 1254611 h 5687"/>
                <a:gd name="T62" fmla="*/ 1167762 w 5383"/>
                <a:gd name="T63" fmla="*/ 1306847 h 5687"/>
                <a:gd name="T64" fmla="*/ 1142417 w 5383"/>
                <a:gd name="T65" fmla="*/ 1363198 h 5687"/>
                <a:gd name="T66" fmla="*/ 1096163 w 5383"/>
                <a:gd name="T67" fmla="*/ 1403404 h 5687"/>
                <a:gd name="T68" fmla="*/ 1035652 w 5383"/>
                <a:gd name="T69" fmla="*/ 1420500 h 5687"/>
                <a:gd name="T70" fmla="*/ 138446 w 5383"/>
                <a:gd name="T71" fmla="*/ 660705 h 5687"/>
                <a:gd name="T72" fmla="*/ 102646 w 5383"/>
                <a:gd name="T73" fmla="*/ 705976 h 5687"/>
                <a:gd name="T74" fmla="*/ 96310 w 5383"/>
                <a:gd name="T75" fmla="*/ 1227385 h 5687"/>
                <a:gd name="T76" fmla="*/ 111200 w 5383"/>
                <a:gd name="T77" fmla="*/ 1272656 h 5687"/>
                <a:gd name="T78" fmla="*/ 142881 w 5383"/>
                <a:gd name="T79" fmla="*/ 1306530 h 5687"/>
                <a:gd name="T80" fmla="*/ 186918 w 5383"/>
                <a:gd name="T81" fmla="*/ 1323942 h 5687"/>
                <a:gd name="T82" fmla="*/ 1046424 w 5383"/>
                <a:gd name="T83" fmla="*/ 1321410 h 5687"/>
                <a:gd name="T84" fmla="*/ 1073036 w 5383"/>
                <a:gd name="T85" fmla="*/ 1291968 h 5687"/>
                <a:gd name="T86" fmla="*/ 1069234 w 5383"/>
                <a:gd name="T87" fmla="*/ 1255877 h 5687"/>
                <a:gd name="T88" fmla="*/ 1037870 w 5383"/>
                <a:gd name="T89" fmla="*/ 1232450 h 5687"/>
                <a:gd name="T90" fmla="*/ 1185504 w 5383"/>
                <a:gd name="T91" fmla="*/ 1133994 h 5687"/>
                <a:gd name="T92" fmla="*/ 1214650 w 5383"/>
                <a:gd name="T93" fmla="*/ 1107401 h 5687"/>
                <a:gd name="T94" fmla="*/ 1214967 w 5383"/>
                <a:gd name="T95" fmla="*/ 1072894 h 5687"/>
                <a:gd name="T96" fmla="*/ 1190256 w 5383"/>
                <a:gd name="T97" fmla="*/ 1046617 h 5687"/>
                <a:gd name="T98" fmla="*/ 1293536 w 5383"/>
                <a:gd name="T99" fmla="*/ 946894 h 5687"/>
                <a:gd name="T100" fmla="*/ 1325534 w 5383"/>
                <a:gd name="T101" fmla="*/ 923151 h 5687"/>
                <a:gd name="T102" fmla="*/ 1329019 w 5383"/>
                <a:gd name="T103" fmla="*/ 887060 h 5687"/>
                <a:gd name="T104" fmla="*/ 1302723 w 5383"/>
                <a:gd name="T105" fmla="*/ 858251 h 5687"/>
                <a:gd name="T106" fmla="*/ 1175999 w 5383"/>
                <a:gd name="T107" fmla="*/ 758845 h 5687"/>
                <a:gd name="T108" fmla="*/ 1210532 w 5383"/>
                <a:gd name="T109" fmla="*/ 738267 h 5687"/>
                <a:gd name="T110" fmla="*/ 1217185 w 5383"/>
                <a:gd name="T111" fmla="*/ 702810 h 5687"/>
                <a:gd name="T112" fmla="*/ 1193741 w 5383"/>
                <a:gd name="T113" fmla="*/ 670835 h 5687"/>
                <a:gd name="T114" fmla="*/ 500243 w 5383"/>
                <a:gd name="T115" fmla="*/ 569529 h 5687"/>
                <a:gd name="T116" fmla="*/ 736267 w 5383"/>
                <a:gd name="T117" fmla="*/ 558449 h 5687"/>
                <a:gd name="T118" fmla="*/ 753375 w 5383"/>
                <a:gd name="T119" fmla="*/ 522359 h 5687"/>
                <a:gd name="T120" fmla="*/ 739435 w 5383"/>
                <a:gd name="T121" fmla="*/ 489434 h 5687"/>
                <a:gd name="T122" fmla="*/ 475532 w 5383"/>
                <a:gd name="T123" fmla="*/ 475821 h 5687"/>
                <a:gd name="T124" fmla="*/ 403299 w 5383"/>
                <a:gd name="T125" fmla="*/ 488168 h 5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383" h="5687">
                  <a:moveTo>
                    <a:pt x="1466" y="5687"/>
                  </a:moveTo>
                  <a:lnTo>
                    <a:pt x="1466" y="4488"/>
                  </a:lnTo>
                  <a:lnTo>
                    <a:pt x="643" y="4488"/>
                  </a:lnTo>
                  <a:lnTo>
                    <a:pt x="610" y="4487"/>
                  </a:lnTo>
                  <a:lnTo>
                    <a:pt x="577" y="4484"/>
                  </a:lnTo>
                  <a:lnTo>
                    <a:pt x="545" y="4480"/>
                  </a:lnTo>
                  <a:lnTo>
                    <a:pt x="513" y="4474"/>
                  </a:lnTo>
                  <a:lnTo>
                    <a:pt x="482" y="4467"/>
                  </a:lnTo>
                  <a:lnTo>
                    <a:pt x="451" y="4458"/>
                  </a:lnTo>
                  <a:lnTo>
                    <a:pt x="421" y="4448"/>
                  </a:lnTo>
                  <a:lnTo>
                    <a:pt x="392" y="4436"/>
                  </a:lnTo>
                  <a:lnTo>
                    <a:pt x="363" y="4424"/>
                  </a:lnTo>
                  <a:lnTo>
                    <a:pt x="336" y="4409"/>
                  </a:lnTo>
                  <a:lnTo>
                    <a:pt x="308" y="4394"/>
                  </a:lnTo>
                  <a:lnTo>
                    <a:pt x="282" y="4377"/>
                  </a:lnTo>
                  <a:lnTo>
                    <a:pt x="257" y="4359"/>
                  </a:lnTo>
                  <a:lnTo>
                    <a:pt x="233" y="4339"/>
                  </a:lnTo>
                  <a:lnTo>
                    <a:pt x="210" y="4319"/>
                  </a:lnTo>
                  <a:lnTo>
                    <a:pt x="187" y="4298"/>
                  </a:lnTo>
                  <a:lnTo>
                    <a:pt x="167" y="4275"/>
                  </a:lnTo>
                  <a:lnTo>
                    <a:pt x="146" y="4251"/>
                  </a:lnTo>
                  <a:lnTo>
                    <a:pt x="127" y="4228"/>
                  </a:lnTo>
                  <a:lnTo>
                    <a:pt x="110" y="4202"/>
                  </a:lnTo>
                  <a:lnTo>
                    <a:pt x="93" y="4176"/>
                  </a:lnTo>
                  <a:lnTo>
                    <a:pt x="78" y="4149"/>
                  </a:lnTo>
                  <a:lnTo>
                    <a:pt x="63" y="4121"/>
                  </a:lnTo>
                  <a:lnTo>
                    <a:pt x="50" y="4093"/>
                  </a:lnTo>
                  <a:lnTo>
                    <a:pt x="39" y="4063"/>
                  </a:lnTo>
                  <a:lnTo>
                    <a:pt x="29" y="4033"/>
                  </a:lnTo>
                  <a:lnTo>
                    <a:pt x="21" y="4003"/>
                  </a:lnTo>
                  <a:lnTo>
                    <a:pt x="13" y="3972"/>
                  </a:lnTo>
                  <a:lnTo>
                    <a:pt x="8" y="3940"/>
                  </a:lnTo>
                  <a:lnTo>
                    <a:pt x="4" y="3908"/>
                  </a:lnTo>
                  <a:lnTo>
                    <a:pt x="1" y="3875"/>
                  </a:lnTo>
                  <a:lnTo>
                    <a:pt x="0" y="3842"/>
                  </a:lnTo>
                  <a:lnTo>
                    <a:pt x="0" y="2337"/>
                  </a:lnTo>
                  <a:lnTo>
                    <a:pt x="1" y="2299"/>
                  </a:lnTo>
                  <a:lnTo>
                    <a:pt x="6" y="2260"/>
                  </a:lnTo>
                  <a:lnTo>
                    <a:pt x="13" y="2222"/>
                  </a:lnTo>
                  <a:lnTo>
                    <a:pt x="22" y="2184"/>
                  </a:lnTo>
                  <a:lnTo>
                    <a:pt x="33" y="2148"/>
                  </a:lnTo>
                  <a:lnTo>
                    <a:pt x="47" y="2111"/>
                  </a:lnTo>
                  <a:lnTo>
                    <a:pt x="63" y="2077"/>
                  </a:lnTo>
                  <a:lnTo>
                    <a:pt x="81" y="2043"/>
                  </a:lnTo>
                  <a:lnTo>
                    <a:pt x="103" y="2010"/>
                  </a:lnTo>
                  <a:lnTo>
                    <a:pt x="126" y="1977"/>
                  </a:lnTo>
                  <a:lnTo>
                    <a:pt x="151" y="1946"/>
                  </a:lnTo>
                  <a:lnTo>
                    <a:pt x="177" y="1916"/>
                  </a:lnTo>
                  <a:lnTo>
                    <a:pt x="207" y="1889"/>
                  </a:lnTo>
                  <a:lnTo>
                    <a:pt x="238" y="1861"/>
                  </a:lnTo>
                  <a:lnTo>
                    <a:pt x="269" y="1836"/>
                  </a:lnTo>
                  <a:lnTo>
                    <a:pt x="304" y="1814"/>
                  </a:lnTo>
                  <a:lnTo>
                    <a:pt x="685" y="1565"/>
                  </a:lnTo>
                  <a:lnTo>
                    <a:pt x="1108" y="1289"/>
                  </a:lnTo>
                  <a:lnTo>
                    <a:pt x="1129" y="1277"/>
                  </a:lnTo>
                  <a:lnTo>
                    <a:pt x="1148" y="1266"/>
                  </a:lnTo>
                  <a:lnTo>
                    <a:pt x="1169" y="1255"/>
                  </a:lnTo>
                  <a:lnTo>
                    <a:pt x="1188" y="1247"/>
                  </a:lnTo>
                  <a:lnTo>
                    <a:pt x="1209" y="1239"/>
                  </a:lnTo>
                  <a:lnTo>
                    <a:pt x="1229" y="1233"/>
                  </a:lnTo>
                  <a:lnTo>
                    <a:pt x="1251" y="1226"/>
                  </a:lnTo>
                  <a:lnTo>
                    <a:pt x="1273" y="1221"/>
                  </a:lnTo>
                  <a:lnTo>
                    <a:pt x="1295" y="1217"/>
                  </a:lnTo>
                  <a:lnTo>
                    <a:pt x="1317" y="1213"/>
                  </a:lnTo>
                  <a:lnTo>
                    <a:pt x="1364" y="1208"/>
                  </a:lnTo>
                  <a:lnTo>
                    <a:pt x="1413" y="1204"/>
                  </a:lnTo>
                  <a:lnTo>
                    <a:pt x="1466" y="1202"/>
                  </a:lnTo>
                  <a:lnTo>
                    <a:pt x="1466" y="0"/>
                  </a:lnTo>
                  <a:lnTo>
                    <a:pt x="5383" y="0"/>
                  </a:lnTo>
                  <a:lnTo>
                    <a:pt x="5383" y="5687"/>
                  </a:lnTo>
                  <a:lnTo>
                    <a:pt x="1466" y="5687"/>
                  </a:lnTo>
                  <a:close/>
                  <a:moveTo>
                    <a:pt x="1767" y="5386"/>
                  </a:moveTo>
                  <a:lnTo>
                    <a:pt x="5083" y="5386"/>
                  </a:lnTo>
                  <a:lnTo>
                    <a:pt x="5083" y="302"/>
                  </a:lnTo>
                  <a:lnTo>
                    <a:pt x="1767" y="302"/>
                  </a:lnTo>
                  <a:lnTo>
                    <a:pt x="1767" y="1202"/>
                  </a:lnTo>
                  <a:lnTo>
                    <a:pt x="2229" y="1202"/>
                  </a:lnTo>
                  <a:lnTo>
                    <a:pt x="2252" y="1203"/>
                  </a:lnTo>
                  <a:lnTo>
                    <a:pt x="2275" y="1204"/>
                  </a:lnTo>
                  <a:lnTo>
                    <a:pt x="2298" y="1208"/>
                  </a:lnTo>
                  <a:lnTo>
                    <a:pt x="2320" y="1211"/>
                  </a:lnTo>
                  <a:lnTo>
                    <a:pt x="2341" y="1217"/>
                  </a:lnTo>
                  <a:lnTo>
                    <a:pt x="2363" y="1222"/>
                  </a:lnTo>
                  <a:lnTo>
                    <a:pt x="2383" y="1229"/>
                  </a:lnTo>
                  <a:lnTo>
                    <a:pt x="2404" y="1237"/>
                  </a:lnTo>
                  <a:lnTo>
                    <a:pt x="2423" y="1246"/>
                  </a:lnTo>
                  <a:lnTo>
                    <a:pt x="2443" y="1257"/>
                  </a:lnTo>
                  <a:lnTo>
                    <a:pt x="2462" y="1267"/>
                  </a:lnTo>
                  <a:lnTo>
                    <a:pt x="2480" y="1278"/>
                  </a:lnTo>
                  <a:lnTo>
                    <a:pt x="2498" y="1291"/>
                  </a:lnTo>
                  <a:lnTo>
                    <a:pt x="2515" y="1305"/>
                  </a:lnTo>
                  <a:lnTo>
                    <a:pt x="2531" y="1319"/>
                  </a:lnTo>
                  <a:lnTo>
                    <a:pt x="2547" y="1334"/>
                  </a:lnTo>
                  <a:lnTo>
                    <a:pt x="2562" y="1349"/>
                  </a:lnTo>
                  <a:lnTo>
                    <a:pt x="2575" y="1365"/>
                  </a:lnTo>
                  <a:lnTo>
                    <a:pt x="2589" y="1382"/>
                  </a:lnTo>
                  <a:lnTo>
                    <a:pt x="2601" y="1400"/>
                  </a:lnTo>
                  <a:lnTo>
                    <a:pt x="2613" y="1419"/>
                  </a:lnTo>
                  <a:lnTo>
                    <a:pt x="2624" y="1437"/>
                  </a:lnTo>
                  <a:lnTo>
                    <a:pt x="2633" y="1456"/>
                  </a:lnTo>
                  <a:lnTo>
                    <a:pt x="2643" y="1477"/>
                  </a:lnTo>
                  <a:lnTo>
                    <a:pt x="2651" y="1496"/>
                  </a:lnTo>
                  <a:lnTo>
                    <a:pt x="2657" y="1518"/>
                  </a:lnTo>
                  <a:lnTo>
                    <a:pt x="2664" y="1538"/>
                  </a:lnTo>
                  <a:lnTo>
                    <a:pt x="2669" y="1560"/>
                  </a:lnTo>
                  <a:lnTo>
                    <a:pt x="2673" y="1583"/>
                  </a:lnTo>
                  <a:lnTo>
                    <a:pt x="2676" y="1605"/>
                  </a:lnTo>
                  <a:lnTo>
                    <a:pt x="2678" y="1628"/>
                  </a:lnTo>
                  <a:lnTo>
                    <a:pt x="2678" y="1650"/>
                  </a:lnTo>
                  <a:lnTo>
                    <a:pt x="2678" y="1671"/>
                  </a:lnTo>
                  <a:lnTo>
                    <a:pt x="2677" y="1690"/>
                  </a:lnTo>
                  <a:lnTo>
                    <a:pt x="2675" y="1710"/>
                  </a:lnTo>
                  <a:lnTo>
                    <a:pt x="2671" y="1728"/>
                  </a:lnTo>
                  <a:lnTo>
                    <a:pt x="2668" y="1746"/>
                  </a:lnTo>
                  <a:lnTo>
                    <a:pt x="2663" y="1764"/>
                  </a:lnTo>
                  <a:lnTo>
                    <a:pt x="2659" y="1783"/>
                  </a:lnTo>
                  <a:lnTo>
                    <a:pt x="2653" y="1801"/>
                  </a:lnTo>
                  <a:lnTo>
                    <a:pt x="3697" y="1801"/>
                  </a:lnTo>
                  <a:lnTo>
                    <a:pt x="3720" y="1801"/>
                  </a:lnTo>
                  <a:lnTo>
                    <a:pt x="3743" y="1803"/>
                  </a:lnTo>
                  <a:lnTo>
                    <a:pt x="3766" y="1806"/>
                  </a:lnTo>
                  <a:lnTo>
                    <a:pt x="3787" y="1810"/>
                  </a:lnTo>
                  <a:lnTo>
                    <a:pt x="3809" y="1815"/>
                  </a:lnTo>
                  <a:lnTo>
                    <a:pt x="3831" y="1822"/>
                  </a:lnTo>
                  <a:lnTo>
                    <a:pt x="3851" y="1828"/>
                  </a:lnTo>
                  <a:lnTo>
                    <a:pt x="3872" y="1836"/>
                  </a:lnTo>
                  <a:lnTo>
                    <a:pt x="3892" y="1846"/>
                  </a:lnTo>
                  <a:lnTo>
                    <a:pt x="3912" y="1855"/>
                  </a:lnTo>
                  <a:lnTo>
                    <a:pt x="3930" y="1866"/>
                  </a:lnTo>
                  <a:lnTo>
                    <a:pt x="3948" y="1877"/>
                  </a:lnTo>
                  <a:lnTo>
                    <a:pt x="3967" y="1890"/>
                  </a:lnTo>
                  <a:lnTo>
                    <a:pt x="3983" y="1904"/>
                  </a:lnTo>
                  <a:lnTo>
                    <a:pt x="4000" y="1917"/>
                  </a:lnTo>
                  <a:lnTo>
                    <a:pt x="4015" y="1932"/>
                  </a:lnTo>
                  <a:lnTo>
                    <a:pt x="4029" y="1948"/>
                  </a:lnTo>
                  <a:lnTo>
                    <a:pt x="4044" y="1964"/>
                  </a:lnTo>
                  <a:lnTo>
                    <a:pt x="4058" y="1981"/>
                  </a:lnTo>
                  <a:lnTo>
                    <a:pt x="4069" y="1998"/>
                  </a:lnTo>
                  <a:lnTo>
                    <a:pt x="4082" y="2017"/>
                  </a:lnTo>
                  <a:lnTo>
                    <a:pt x="4092" y="2036"/>
                  </a:lnTo>
                  <a:lnTo>
                    <a:pt x="4102" y="2056"/>
                  </a:lnTo>
                  <a:lnTo>
                    <a:pt x="4112" y="2075"/>
                  </a:lnTo>
                  <a:lnTo>
                    <a:pt x="4120" y="2095"/>
                  </a:lnTo>
                  <a:lnTo>
                    <a:pt x="4126" y="2116"/>
                  </a:lnTo>
                  <a:lnTo>
                    <a:pt x="4132" y="2138"/>
                  </a:lnTo>
                  <a:lnTo>
                    <a:pt x="4138" y="2159"/>
                  </a:lnTo>
                  <a:lnTo>
                    <a:pt x="4141" y="2181"/>
                  </a:lnTo>
                  <a:lnTo>
                    <a:pt x="4145" y="2204"/>
                  </a:lnTo>
                  <a:lnTo>
                    <a:pt x="4146" y="2227"/>
                  </a:lnTo>
                  <a:lnTo>
                    <a:pt x="4147" y="2250"/>
                  </a:lnTo>
                  <a:lnTo>
                    <a:pt x="4146" y="2269"/>
                  </a:lnTo>
                  <a:lnTo>
                    <a:pt x="4145" y="2290"/>
                  </a:lnTo>
                  <a:lnTo>
                    <a:pt x="4142" y="2309"/>
                  </a:lnTo>
                  <a:lnTo>
                    <a:pt x="4140" y="2328"/>
                  </a:lnTo>
                  <a:lnTo>
                    <a:pt x="4136" y="2348"/>
                  </a:lnTo>
                  <a:lnTo>
                    <a:pt x="4131" y="2366"/>
                  </a:lnTo>
                  <a:lnTo>
                    <a:pt x="4125" y="2385"/>
                  </a:lnTo>
                  <a:lnTo>
                    <a:pt x="4120" y="2402"/>
                  </a:lnTo>
                  <a:lnTo>
                    <a:pt x="4140" y="2406"/>
                  </a:lnTo>
                  <a:lnTo>
                    <a:pt x="4160" y="2410"/>
                  </a:lnTo>
                  <a:lnTo>
                    <a:pt x="4179" y="2416"/>
                  </a:lnTo>
                  <a:lnTo>
                    <a:pt x="4198" y="2422"/>
                  </a:lnTo>
                  <a:lnTo>
                    <a:pt x="4217" y="2429"/>
                  </a:lnTo>
                  <a:lnTo>
                    <a:pt x="4235" y="2437"/>
                  </a:lnTo>
                  <a:lnTo>
                    <a:pt x="4253" y="2445"/>
                  </a:lnTo>
                  <a:lnTo>
                    <a:pt x="4270" y="2454"/>
                  </a:lnTo>
                  <a:lnTo>
                    <a:pt x="4287" y="2464"/>
                  </a:lnTo>
                  <a:lnTo>
                    <a:pt x="4305" y="2474"/>
                  </a:lnTo>
                  <a:lnTo>
                    <a:pt x="4321" y="2486"/>
                  </a:lnTo>
                  <a:lnTo>
                    <a:pt x="4335" y="2497"/>
                  </a:lnTo>
                  <a:lnTo>
                    <a:pt x="4350" y="2510"/>
                  </a:lnTo>
                  <a:lnTo>
                    <a:pt x="4365" y="2523"/>
                  </a:lnTo>
                  <a:lnTo>
                    <a:pt x="4379" y="2537"/>
                  </a:lnTo>
                  <a:lnTo>
                    <a:pt x="4392" y="2552"/>
                  </a:lnTo>
                  <a:lnTo>
                    <a:pt x="4405" y="2567"/>
                  </a:lnTo>
                  <a:lnTo>
                    <a:pt x="4416" y="2583"/>
                  </a:lnTo>
                  <a:lnTo>
                    <a:pt x="4428" y="2599"/>
                  </a:lnTo>
                  <a:lnTo>
                    <a:pt x="4438" y="2615"/>
                  </a:lnTo>
                  <a:lnTo>
                    <a:pt x="4448" y="2632"/>
                  </a:lnTo>
                  <a:lnTo>
                    <a:pt x="4457" y="2650"/>
                  </a:lnTo>
                  <a:lnTo>
                    <a:pt x="4465" y="2668"/>
                  </a:lnTo>
                  <a:lnTo>
                    <a:pt x="4472" y="2687"/>
                  </a:lnTo>
                  <a:lnTo>
                    <a:pt x="4479" y="2705"/>
                  </a:lnTo>
                  <a:lnTo>
                    <a:pt x="4486" y="2724"/>
                  </a:lnTo>
                  <a:lnTo>
                    <a:pt x="4491" y="2744"/>
                  </a:lnTo>
                  <a:lnTo>
                    <a:pt x="4495" y="2763"/>
                  </a:lnTo>
                  <a:lnTo>
                    <a:pt x="4497" y="2784"/>
                  </a:lnTo>
                  <a:lnTo>
                    <a:pt x="4501" y="2804"/>
                  </a:lnTo>
                  <a:lnTo>
                    <a:pt x="4502" y="2825"/>
                  </a:lnTo>
                  <a:lnTo>
                    <a:pt x="4502" y="2846"/>
                  </a:lnTo>
                  <a:lnTo>
                    <a:pt x="4502" y="2867"/>
                  </a:lnTo>
                  <a:lnTo>
                    <a:pt x="4501" y="2888"/>
                  </a:lnTo>
                  <a:lnTo>
                    <a:pt x="4497" y="2908"/>
                  </a:lnTo>
                  <a:lnTo>
                    <a:pt x="4495" y="2929"/>
                  </a:lnTo>
                  <a:lnTo>
                    <a:pt x="4491" y="2948"/>
                  </a:lnTo>
                  <a:lnTo>
                    <a:pt x="4486" y="2967"/>
                  </a:lnTo>
                  <a:lnTo>
                    <a:pt x="4479" y="2987"/>
                  </a:lnTo>
                  <a:lnTo>
                    <a:pt x="4473" y="3006"/>
                  </a:lnTo>
                  <a:lnTo>
                    <a:pt x="4465" y="3025"/>
                  </a:lnTo>
                  <a:lnTo>
                    <a:pt x="4457" y="3043"/>
                  </a:lnTo>
                  <a:lnTo>
                    <a:pt x="4448" y="3060"/>
                  </a:lnTo>
                  <a:lnTo>
                    <a:pt x="4438" y="3077"/>
                  </a:lnTo>
                  <a:lnTo>
                    <a:pt x="4428" y="3093"/>
                  </a:lnTo>
                  <a:lnTo>
                    <a:pt x="4416" y="3110"/>
                  </a:lnTo>
                  <a:lnTo>
                    <a:pt x="4405" y="3125"/>
                  </a:lnTo>
                  <a:lnTo>
                    <a:pt x="4392" y="3140"/>
                  </a:lnTo>
                  <a:lnTo>
                    <a:pt x="4379" y="3155"/>
                  </a:lnTo>
                  <a:lnTo>
                    <a:pt x="4365" y="3168"/>
                  </a:lnTo>
                  <a:lnTo>
                    <a:pt x="4351" y="3182"/>
                  </a:lnTo>
                  <a:lnTo>
                    <a:pt x="4336" y="3195"/>
                  </a:lnTo>
                  <a:lnTo>
                    <a:pt x="4321" y="3207"/>
                  </a:lnTo>
                  <a:lnTo>
                    <a:pt x="4305" y="3219"/>
                  </a:lnTo>
                  <a:lnTo>
                    <a:pt x="4289" y="3229"/>
                  </a:lnTo>
                  <a:lnTo>
                    <a:pt x="4271" y="3239"/>
                  </a:lnTo>
                  <a:lnTo>
                    <a:pt x="4253" y="3248"/>
                  </a:lnTo>
                  <a:lnTo>
                    <a:pt x="4236" y="3256"/>
                  </a:lnTo>
                  <a:lnTo>
                    <a:pt x="4217" y="3264"/>
                  </a:lnTo>
                  <a:lnTo>
                    <a:pt x="4198" y="3271"/>
                  </a:lnTo>
                  <a:lnTo>
                    <a:pt x="4179" y="3277"/>
                  </a:lnTo>
                  <a:lnTo>
                    <a:pt x="4160" y="3282"/>
                  </a:lnTo>
                  <a:lnTo>
                    <a:pt x="4140" y="3287"/>
                  </a:lnTo>
                  <a:lnTo>
                    <a:pt x="4120" y="3290"/>
                  </a:lnTo>
                  <a:lnTo>
                    <a:pt x="4125" y="3308"/>
                  </a:lnTo>
                  <a:lnTo>
                    <a:pt x="4131" y="3326"/>
                  </a:lnTo>
                  <a:lnTo>
                    <a:pt x="4136" y="3344"/>
                  </a:lnTo>
                  <a:lnTo>
                    <a:pt x="4140" y="3364"/>
                  </a:lnTo>
                  <a:lnTo>
                    <a:pt x="4142" y="3382"/>
                  </a:lnTo>
                  <a:lnTo>
                    <a:pt x="4145" y="3401"/>
                  </a:lnTo>
                  <a:lnTo>
                    <a:pt x="4146" y="3422"/>
                  </a:lnTo>
                  <a:lnTo>
                    <a:pt x="4147" y="3441"/>
                  </a:lnTo>
                  <a:lnTo>
                    <a:pt x="4146" y="3464"/>
                  </a:lnTo>
                  <a:lnTo>
                    <a:pt x="4145" y="3487"/>
                  </a:lnTo>
                  <a:lnTo>
                    <a:pt x="4141" y="3510"/>
                  </a:lnTo>
                  <a:lnTo>
                    <a:pt x="4138" y="3531"/>
                  </a:lnTo>
                  <a:lnTo>
                    <a:pt x="4132" y="3553"/>
                  </a:lnTo>
                  <a:lnTo>
                    <a:pt x="4126" y="3575"/>
                  </a:lnTo>
                  <a:lnTo>
                    <a:pt x="4120" y="3595"/>
                  </a:lnTo>
                  <a:lnTo>
                    <a:pt x="4112" y="3616"/>
                  </a:lnTo>
                  <a:lnTo>
                    <a:pt x="4102" y="3635"/>
                  </a:lnTo>
                  <a:lnTo>
                    <a:pt x="4092" y="3655"/>
                  </a:lnTo>
                  <a:lnTo>
                    <a:pt x="4082" y="3674"/>
                  </a:lnTo>
                  <a:lnTo>
                    <a:pt x="4069" y="3692"/>
                  </a:lnTo>
                  <a:lnTo>
                    <a:pt x="4058" y="3709"/>
                  </a:lnTo>
                  <a:lnTo>
                    <a:pt x="4044" y="3726"/>
                  </a:lnTo>
                  <a:lnTo>
                    <a:pt x="4029" y="3742"/>
                  </a:lnTo>
                  <a:lnTo>
                    <a:pt x="4015" y="3758"/>
                  </a:lnTo>
                  <a:lnTo>
                    <a:pt x="4000" y="3773"/>
                  </a:lnTo>
                  <a:lnTo>
                    <a:pt x="3983" y="3787"/>
                  </a:lnTo>
                  <a:lnTo>
                    <a:pt x="3967" y="3801"/>
                  </a:lnTo>
                  <a:lnTo>
                    <a:pt x="3948" y="3813"/>
                  </a:lnTo>
                  <a:lnTo>
                    <a:pt x="3930" y="3825"/>
                  </a:lnTo>
                  <a:lnTo>
                    <a:pt x="3912" y="3836"/>
                  </a:lnTo>
                  <a:lnTo>
                    <a:pt x="3892" y="3845"/>
                  </a:lnTo>
                  <a:lnTo>
                    <a:pt x="3872" y="3854"/>
                  </a:lnTo>
                  <a:lnTo>
                    <a:pt x="3851" y="3862"/>
                  </a:lnTo>
                  <a:lnTo>
                    <a:pt x="3831" y="3869"/>
                  </a:lnTo>
                  <a:lnTo>
                    <a:pt x="3809" y="3876"/>
                  </a:lnTo>
                  <a:lnTo>
                    <a:pt x="3787" y="3881"/>
                  </a:lnTo>
                  <a:lnTo>
                    <a:pt x="3766" y="3885"/>
                  </a:lnTo>
                  <a:lnTo>
                    <a:pt x="3743" y="3887"/>
                  </a:lnTo>
                  <a:lnTo>
                    <a:pt x="3720" y="3890"/>
                  </a:lnTo>
                  <a:lnTo>
                    <a:pt x="3697" y="3890"/>
                  </a:lnTo>
                  <a:lnTo>
                    <a:pt x="3669" y="3890"/>
                  </a:lnTo>
                  <a:lnTo>
                    <a:pt x="3676" y="3908"/>
                  </a:lnTo>
                  <a:lnTo>
                    <a:pt x="3680" y="3925"/>
                  </a:lnTo>
                  <a:lnTo>
                    <a:pt x="3685" y="3943"/>
                  </a:lnTo>
                  <a:lnTo>
                    <a:pt x="3688" y="3963"/>
                  </a:lnTo>
                  <a:lnTo>
                    <a:pt x="3692" y="3981"/>
                  </a:lnTo>
                  <a:lnTo>
                    <a:pt x="3693" y="3999"/>
                  </a:lnTo>
                  <a:lnTo>
                    <a:pt x="3694" y="4019"/>
                  </a:lnTo>
                  <a:lnTo>
                    <a:pt x="3695" y="4038"/>
                  </a:lnTo>
                  <a:lnTo>
                    <a:pt x="3694" y="4061"/>
                  </a:lnTo>
                  <a:lnTo>
                    <a:pt x="3693" y="4084"/>
                  </a:lnTo>
                  <a:lnTo>
                    <a:pt x="3689" y="4107"/>
                  </a:lnTo>
                  <a:lnTo>
                    <a:pt x="3686" y="4128"/>
                  </a:lnTo>
                  <a:lnTo>
                    <a:pt x="3680" y="4150"/>
                  </a:lnTo>
                  <a:lnTo>
                    <a:pt x="3674" y="4172"/>
                  </a:lnTo>
                  <a:lnTo>
                    <a:pt x="3668" y="4192"/>
                  </a:lnTo>
                  <a:lnTo>
                    <a:pt x="3660" y="4213"/>
                  </a:lnTo>
                  <a:lnTo>
                    <a:pt x="3650" y="4232"/>
                  </a:lnTo>
                  <a:lnTo>
                    <a:pt x="3640" y="4251"/>
                  </a:lnTo>
                  <a:lnTo>
                    <a:pt x="3630" y="4271"/>
                  </a:lnTo>
                  <a:lnTo>
                    <a:pt x="3617" y="4289"/>
                  </a:lnTo>
                  <a:lnTo>
                    <a:pt x="3606" y="4306"/>
                  </a:lnTo>
                  <a:lnTo>
                    <a:pt x="3592" y="4323"/>
                  </a:lnTo>
                  <a:lnTo>
                    <a:pt x="3577" y="4341"/>
                  </a:lnTo>
                  <a:lnTo>
                    <a:pt x="3563" y="4355"/>
                  </a:lnTo>
                  <a:lnTo>
                    <a:pt x="3548" y="4370"/>
                  </a:lnTo>
                  <a:lnTo>
                    <a:pt x="3531" y="4385"/>
                  </a:lnTo>
                  <a:lnTo>
                    <a:pt x="3515" y="4398"/>
                  </a:lnTo>
                  <a:lnTo>
                    <a:pt x="3496" y="4410"/>
                  </a:lnTo>
                  <a:lnTo>
                    <a:pt x="3478" y="4423"/>
                  </a:lnTo>
                  <a:lnTo>
                    <a:pt x="3460" y="4433"/>
                  </a:lnTo>
                  <a:lnTo>
                    <a:pt x="3440" y="4443"/>
                  </a:lnTo>
                  <a:lnTo>
                    <a:pt x="3420" y="4452"/>
                  </a:lnTo>
                  <a:lnTo>
                    <a:pt x="3400" y="4460"/>
                  </a:lnTo>
                  <a:lnTo>
                    <a:pt x="3379" y="4467"/>
                  </a:lnTo>
                  <a:lnTo>
                    <a:pt x="3358" y="4473"/>
                  </a:lnTo>
                  <a:lnTo>
                    <a:pt x="3337" y="4479"/>
                  </a:lnTo>
                  <a:lnTo>
                    <a:pt x="3314" y="4482"/>
                  </a:lnTo>
                  <a:lnTo>
                    <a:pt x="3292" y="4485"/>
                  </a:lnTo>
                  <a:lnTo>
                    <a:pt x="3269" y="4487"/>
                  </a:lnTo>
                  <a:lnTo>
                    <a:pt x="3246" y="4488"/>
                  </a:lnTo>
                  <a:lnTo>
                    <a:pt x="1767" y="4488"/>
                  </a:lnTo>
                  <a:lnTo>
                    <a:pt x="1767" y="5386"/>
                  </a:lnTo>
                  <a:close/>
                  <a:moveTo>
                    <a:pt x="1273" y="1542"/>
                  </a:moveTo>
                  <a:lnTo>
                    <a:pt x="849" y="1818"/>
                  </a:lnTo>
                  <a:lnTo>
                    <a:pt x="467" y="2067"/>
                  </a:lnTo>
                  <a:lnTo>
                    <a:pt x="452" y="2076"/>
                  </a:lnTo>
                  <a:lnTo>
                    <a:pt x="437" y="2087"/>
                  </a:lnTo>
                  <a:lnTo>
                    <a:pt x="422" y="2099"/>
                  </a:lnTo>
                  <a:lnTo>
                    <a:pt x="408" y="2113"/>
                  </a:lnTo>
                  <a:lnTo>
                    <a:pt x="394" y="2126"/>
                  </a:lnTo>
                  <a:lnTo>
                    <a:pt x="380" y="2141"/>
                  </a:lnTo>
                  <a:lnTo>
                    <a:pt x="368" y="2157"/>
                  </a:lnTo>
                  <a:lnTo>
                    <a:pt x="355" y="2174"/>
                  </a:lnTo>
                  <a:lnTo>
                    <a:pt x="344" y="2192"/>
                  </a:lnTo>
                  <a:lnTo>
                    <a:pt x="333" y="2211"/>
                  </a:lnTo>
                  <a:lnTo>
                    <a:pt x="324" y="2230"/>
                  </a:lnTo>
                  <a:lnTo>
                    <a:pt x="316" y="2250"/>
                  </a:lnTo>
                  <a:lnTo>
                    <a:pt x="311" y="2270"/>
                  </a:lnTo>
                  <a:lnTo>
                    <a:pt x="305" y="2292"/>
                  </a:lnTo>
                  <a:lnTo>
                    <a:pt x="303" y="2315"/>
                  </a:lnTo>
                  <a:lnTo>
                    <a:pt x="301" y="2337"/>
                  </a:lnTo>
                  <a:lnTo>
                    <a:pt x="301" y="3842"/>
                  </a:lnTo>
                  <a:lnTo>
                    <a:pt x="301" y="3860"/>
                  </a:lnTo>
                  <a:lnTo>
                    <a:pt x="304" y="3877"/>
                  </a:lnTo>
                  <a:lnTo>
                    <a:pt x="305" y="3894"/>
                  </a:lnTo>
                  <a:lnTo>
                    <a:pt x="308" y="3911"/>
                  </a:lnTo>
                  <a:lnTo>
                    <a:pt x="312" y="3927"/>
                  </a:lnTo>
                  <a:lnTo>
                    <a:pt x="316" y="3944"/>
                  </a:lnTo>
                  <a:lnTo>
                    <a:pt x="322" y="3960"/>
                  </a:lnTo>
                  <a:lnTo>
                    <a:pt x="328" y="3975"/>
                  </a:lnTo>
                  <a:lnTo>
                    <a:pt x="335" y="3991"/>
                  </a:lnTo>
                  <a:lnTo>
                    <a:pt x="343" y="4006"/>
                  </a:lnTo>
                  <a:lnTo>
                    <a:pt x="351" y="4020"/>
                  </a:lnTo>
                  <a:lnTo>
                    <a:pt x="360" y="4033"/>
                  </a:lnTo>
                  <a:lnTo>
                    <a:pt x="369" y="4047"/>
                  </a:lnTo>
                  <a:lnTo>
                    <a:pt x="379" y="4061"/>
                  </a:lnTo>
                  <a:lnTo>
                    <a:pt x="389" y="4072"/>
                  </a:lnTo>
                  <a:lnTo>
                    <a:pt x="401" y="4085"/>
                  </a:lnTo>
                  <a:lnTo>
                    <a:pt x="412" y="4096"/>
                  </a:lnTo>
                  <a:lnTo>
                    <a:pt x="425" y="4107"/>
                  </a:lnTo>
                  <a:lnTo>
                    <a:pt x="437" y="4117"/>
                  </a:lnTo>
                  <a:lnTo>
                    <a:pt x="451" y="4127"/>
                  </a:lnTo>
                  <a:lnTo>
                    <a:pt x="465" y="4136"/>
                  </a:lnTo>
                  <a:lnTo>
                    <a:pt x="479" y="4144"/>
                  </a:lnTo>
                  <a:lnTo>
                    <a:pt x="493" y="4151"/>
                  </a:lnTo>
                  <a:lnTo>
                    <a:pt x="509" y="4158"/>
                  </a:lnTo>
                  <a:lnTo>
                    <a:pt x="524" y="4165"/>
                  </a:lnTo>
                  <a:lnTo>
                    <a:pt x="540" y="4170"/>
                  </a:lnTo>
                  <a:lnTo>
                    <a:pt x="556" y="4175"/>
                  </a:lnTo>
                  <a:lnTo>
                    <a:pt x="573" y="4178"/>
                  </a:lnTo>
                  <a:lnTo>
                    <a:pt x="590" y="4182"/>
                  </a:lnTo>
                  <a:lnTo>
                    <a:pt x="607" y="4184"/>
                  </a:lnTo>
                  <a:lnTo>
                    <a:pt x="624" y="4185"/>
                  </a:lnTo>
                  <a:lnTo>
                    <a:pt x="643" y="4185"/>
                  </a:lnTo>
                  <a:lnTo>
                    <a:pt x="3246" y="4185"/>
                  </a:lnTo>
                  <a:lnTo>
                    <a:pt x="3261" y="4184"/>
                  </a:lnTo>
                  <a:lnTo>
                    <a:pt x="3276" y="4182"/>
                  </a:lnTo>
                  <a:lnTo>
                    <a:pt x="3290" y="4178"/>
                  </a:lnTo>
                  <a:lnTo>
                    <a:pt x="3303" y="4174"/>
                  </a:lnTo>
                  <a:lnTo>
                    <a:pt x="3316" y="4167"/>
                  </a:lnTo>
                  <a:lnTo>
                    <a:pt x="3329" y="4160"/>
                  </a:lnTo>
                  <a:lnTo>
                    <a:pt x="3340" y="4152"/>
                  </a:lnTo>
                  <a:lnTo>
                    <a:pt x="3350" y="4142"/>
                  </a:lnTo>
                  <a:lnTo>
                    <a:pt x="3359" y="4132"/>
                  </a:lnTo>
                  <a:lnTo>
                    <a:pt x="3369" y="4120"/>
                  </a:lnTo>
                  <a:lnTo>
                    <a:pt x="3375" y="4108"/>
                  </a:lnTo>
                  <a:lnTo>
                    <a:pt x="3382" y="4095"/>
                  </a:lnTo>
                  <a:lnTo>
                    <a:pt x="3387" y="4081"/>
                  </a:lnTo>
                  <a:lnTo>
                    <a:pt x="3390" y="4068"/>
                  </a:lnTo>
                  <a:lnTo>
                    <a:pt x="3393" y="4053"/>
                  </a:lnTo>
                  <a:lnTo>
                    <a:pt x="3394" y="4038"/>
                  </a:lnTo>
                  <a:lnTo>
                    <a:pt x="3393" y="4023"/>
                  </a:lnTo>
                  <a:lnTo>
                    <a:pt x="3390" y="4008"/>
                  </a:lnTo>
                  <a:lnTo>
                    <a:pt x="3387" y="3994"/>
                  </a:lnTo>
                  <a:lnTo>
                    <a:pt x="3382" y="3981"/>
                  </a:lnTo>
                  <a:lnTo>
                    <a:pt x="3375" y="3967"/>
                  </a:lnTo>
                  <a:lnTo>
                    <a:pt x="3369" y="3956"/>
                  </a:lnTo>
                  <a:lnTo>
                    <a:pt x="3359" y="3944"/>
                  </a:lnTo>
                  <a:lnTo>
                    <a:pt x="3350" y="3933"/>
                  </a:lnTo>
                  <a:lnTo>
                    <a:pt x="3340" y="3924"/>
                  </a:lnTo>
                  <a:lnTo>
                    <a:pt x="3329" y="3915"/>
                  </a:lnTo>
                  <a:lnTo>
                    <a:pt x="3316" y="3908"/>
                  </a:lnTo>
                  <a:lnTo>
                    <a:pt x="3303" y="3901"/>
                  </a:lnTo>
                  <a:lnTo>
                    <a:pt x="3290" y="3897"/>
                  </a:lnTo>
                  <a:lnTo>
                    <a:pt x="3276" y="3893"/>
                  </a:lnTo>
                  <a:lnTo>
                    <a:pt x="3261" y="3891"/>
                  </a:lnTo>
                  <a:lnTo>
                    <a:pt x="3246" y="3890"/>
                  </a:lnTo>
                  <a:lnTo>
                    <a:pt x="2207" y="3890"/>
                  </a:lnTo>
                  <a:lnTo>
                    <a:pt x="2207" y="3588"/>
                  </a:lnTo>
                  <a:lnTo>
                    <a:pt x="3697" y="3588"/>
                  </a:lnTo>
                  <a:lnTo>
                    <a:pt x="3712" y="3587"/>
                  </a:lnTo>
                  <a:lnTo>
                    <a:pt x="3727" y="3586"/>
                  </a:lnTo>
                  <a:lnTo>
                    <a:pt x="3742" y="3582"/>
                  </a:lnTo>
                  <a:lnTo>
                    <a:pt x="3755" y="3577"/>
                  </a:lnTo>
                  <a:lnTo>
                    <a:pt x="3768" y="3571"/>
                  </a:lnTo>
                  <a:lnTo>
                    <a:pt x="3781" y="3563"/>
                  </a:lnTo>
                  <a:lnTo>
                    <a:pt x="3792" y="3555"/>
                  </a:lnTo>
                  <a:lnTo>
                    <a:pt x="3802" y="3545"/>
                  </a:lnTo>
                  <a:lnTo>
                    <a:pt x="3811" y="3535"/>
                  </a:lnTo>
                  <a:lnTo>
                    <a:pt x="3821" y="3523"/>
                  </a:lnTo>
                  <a:lnTo>
                    <a:pt x="3827" y="3512"/>
                  </a:lnTo>
                  <a:lnTo>
                    <a:pt x="3834" y="3498"/>
                  </a:lnTo>
                  <a:lnTo>
                    <a:pt x="3839" y="3484"/>
                  </a:lnTo>
                  <a:lnTo>
                    <a:pt x="3842" y="3471"/>
                  </a:lnTo>
                  <a:lnTo>
                    <a:pt x="3845" y="3456"/>
                  </a:lnTo>
                  <a:lnTo>
                    <a:pt x="3846" y="3441"/>
                  </a:lnTo>
                  <a:lnTo>
                    <a:pt x="3845" y="3427"/>
                  </a:lnTo>
                  <a:lnTo>
                    <a:pt x="3843" y="3414"/>
                  </a:lnTo>
                  <a:lnTo>
                    <a:pt x="3840" y="3401"/>
                  </a:lnTo>
                  <a:lnTo>
                    <a:pt x="3835" y="3389"/>
                  </a:lnTo>
                  <a:lnTo>
                    <a:pt x="3831" y="3376"/>
                  </a:lnTo>
                  <a:lnTo>
                    <a:pt x="3824" y="3365"/>
                  </a:lnTo>
                  <a:lnTo>
                    <a:pt x="3817" y="3354"/>
                  </a:lnTo>
                  <a:lnTo>
                    <a:pt x="3809" y="3344"/>
                  </a:lnTo>
                  <a:lnTo>
                    <a:pt x="3800" y="3335"/>
                  </a:lnTo>
                  <a:lnTo>
                    <a:pt x="3791" y="3326"/>
                  </a:lnTo>
                  <a:lnTo>
                    <a:pt x="3779" y="3319"/>
                  </a:lnTo>
                  <a:lnTo>
                    <a:pt x="3769" y="3312"/>
                  </a:lnTo>
                  <a:lnTo>
                    <a:pt x="3757" y="3306"/>
                  </a:lnTo>
                  <a:lnTo>
                    <a:pt x="3744" y="3302"/>
                  </a:lnTo>
                  <a:lnTo>
                    <a:pt x="3732" y="3298"/>
                  </a:lnTo>
                  <a:lnTo>
                    <a:pt x="3718" y="3295"/>
                  </a:lnTo>
                  <a:lnTo>
                    <a:pt x="2207" y="3293"/>
                  </a:lnTo>
                  <a:lnTo>
                    <a:pt x="2207" y="2991"/>
                  </a:lnTo>
                  <a:lnTo>
                    <a:pt x="4053" y="2995"/>
                  </a:lnTo>
                  <a:lnTo>
                    <a:pt x="4068" y="2994"/>
                  </a:lnTo>
                  <a:lnTo>
                    <a:pt x="4083" y="2991"/>
                  </a:lnTo>
                  <a:lnTo>
                    <a:pt x="4098" y="2988"/>
                  </a:lnTo>
                  <a:lnTo>
                    <a:pt x="4112" y="2982"/>
                  </a:lnTo>
                  <a:lnTo>
                    <a:pt x="4124" y="2977"/>
                  </a:lnTo>
                  <a:lnTo>
                    <a:pt x="4137" y="2969"/>
                  </a:lnTo>
                  <a:lnTo>
                    <a:pt x="4147" y="2961"/>
                  </a:lnTo>
                  <a:lnTo>
                    <a:pt x="4158" y="2950"/>
                  </a:lnTo>
                  <a:lnTo>
                    <a:pt x="4168" y="2940"/>
                  </a:lnTo>
                  <a:lnTo>
                    <a:pt x="4176" y="2929"/>
                  </a:lnTo>
                  <a:lnTo>
                    <a:pt x="4184" y="2916"/>
                  </a:lnTo>
                  <a:lnTo>
                    <a:pt x="4189" y="2904"/>
                  </a:lnTo>
                  <a:lnTo>
                    <a:pt x="4195" y="2890"/>
                  </a:lnTo>
                  <a:lnTo>
                    <a:pt x="4198" y="2876"/>
                  </a:lnTo>
                  <a:lnTo>
                    <a:pt x="4201" y="2861"/>
                  </a:lnTo>
                  <a:lnTo>
                    <a:pt x="4202" y="2846"/>
                  </a:lnTo>
                  <a:lnTo>
                    <a:pt x="4201" y="2830"/>
                  </a:lnTo>
                  <a:lnTo>
                    <a:pt x="4198" y="2817"/>
                  </a:lnTo>
                  <a:lnTo>
                    <a:pt x="4195" y="2802"/>
                  </a:lnTo>
                  <a:lnTo>
                    <a:pt x="4189" y="2788"/>
                  </a:lnTo>
                  <a:lnTo>
                    <a:pt x="4184" y="2776"/>
                  </a:lnTo>
                  <a:lnTo>
                    <a:pt x="4176" y="2763"/>
                  </a:lnTo>
                  <a:lnTo>
                    <a:pt x="4168" y="2752"/>
                  </a:lnTo>
                  <a:lnTo>
                    <a:pt x="4158" y="2741"/>
                  </a:lnTo>
                  <a:lnTo>
                    <a:pt x="4147" y="2732"/>
                  </a:lnTo>
                  <a:lnTo>
                    <a:pt x="4137" y="2724"/>
                  </a:lnTo>
                  <a:lnTo>
                    <a:pt x="4124" y="2716"/>
                  </a:lnTo>
                  <a:lnTo>
                    <a:pt x="4112" y="2711"/>
                  </a:lnTo>
                  <a:lnTo>
                    <a:pt x="4098" y="2705"/>
                  </a:lnTo>
                  <a:lnTo>
                    <a:pt x="4083" y="2702"/>
                  </a:lnTo>
                  <a:lnTo>
                    <a:pt x="4068" y="2699"/>
                  </a:lnTo>
                  <a:lnTo>
                    <a:pt x="4053" y="2698"/>
                  </a:lnTo>
                  <a:lnTo>
                    <a:pt x="2213" y="2698"/>
                  </a:lnTo>
                  <a:lnTo>
                    <a:pt x="2213" y="2398"/>
                  </a:lnTo>
                  <a:lnTo>
                    <a:pt x="3697" y="2398"/>
                  </a:lnTo>
                  <a:lnTo>
                    <a:pt x="3712" y="2397"/>
                  </a:lnTo>
                  <a:lnTo>
                    <a:pt x="3727" y="2395"/>
                  </a:lnTo>
                  <a:lnTo>
                    <a:pt x="3742" y="2391"/>
                  </a:lnTo>
                  <a:lnTo>
                    <a:pt x="3755" y="2385"/>
                  </a:lnTo>
                  <a:lnTo>
                    <a:pt x="3768" y="2380"/>
                  </a:lnTo>
                  <a:lnTo>
                    <a:pt x="3781" y="2372"/>
                  </a:lnTo>
                  <a:lnTo>
                    <a:pt x="3792" y="2364"/>
                  </a:lnTo>
                  <a:lnTo>
                    <a:pt x="3802" y="2355"/>
                  </a:lnTo>
                  <a:lnTo>
                    <a:pt x="3811" y="2343"/>
                  </a:lnTo>
                  <a:lnTo>
                    <a:pt x="3821" y="2332"/>
                  </a:lnTo>
                  <a:lnTo>
                    <a:pt x="3827" y="2320"/>
                  </a:lnTo>
                  <a:lnTo>
                    <a:pt x="3834" y="2307"/>
                  </a:lnTo>
                  <a:lnTo>
                    <a:pt x="3839" y="2293"/>
                  </a:lnTo>
                  <a:lnTo>
                    <a:pt x="3842" y="2279"/>
                  </a:lnTo>
                  <a:lnTo>
                    <a:pt x="3845" y="2264"/>
                  </a:lnTo>
                  <a:lnTo>
                    <a:pt x="3846" y="2250"/>
                  </a:lnTo>
                  <a:lnTo>
                    <a:pt x="3845" y="2234"/>
                  </a:lnTo>
                  <a:lnTo>
                    <a:pt x="3842" y="2220"/>
                  </a:lnTo>
                  <a:lnTo>
                    <a:pt x="3839" y="2205"/>
                  </a:lnTo>
                  <a:lnTo>
                    <a:pt x="3834" y="2191"/>
                  </a:lnTo>
                  <a:lnTo>
                    <a:pt x="3827" y="2179"/>
                  </a:lnTo>
                  <a:lnTo>
                    <a:pt x="3821" y="2166"/>
                  </a:lnTo>
                  <a:lnTo>
                    <a:pt x="3811" y="2156"/>
                  </a:lnTo>
                  <a:lnTo>
                    <a:pt x="3802" y="2145"/>
                  </a:lnTo>
                  <a:lnTo>
                    <a:pt x="3792" y="2135"/>
                  </a:lnTo>
                  <a:lnTo>
                    <a:pt x="3781" y="2127"/>
                  </a:lnTo>
                  <a:lnTo>
                    <a:pt x="3768" y="2119"/>
                  </a:lnTo>
                  <a:lnTo>
                    <a:pt x="3755" y="2114"/>
                  </a:lnTo>
                  <a:lnTo>
                    <a:pt x="3742" y="2108"/>
                  </a:lnTo>
                  <a:lnTo>
                    <a:pt x="3727" y="2105"/>
                  </a:lnTo>
                  <a:lnTo>
                    <a:pt x="3712" y="2102"/>
                  </a:lnTo>
                  <a:lnTo>
                    <a:pt x="3697" y="2101"/>
                  </a:lnTo>
                  <a:lnTo>
                    <a:pt x="1791" y="2101"/>
                  </a:lnTo>
                  <a:lnTo>
                    <a:pt x="1791" y="2100"/>
                  </a:lnTo>
                  <a:lnTo>
                    <a:pt x="1579" y="2100"/>
                  </a:lnTo>
                  <a:lnTo>
                    <a:pt x="1579" y="1799"/>
                  </a:lnTo>
                  <a:lnTo>
                    <a:pt x="2229" y="1799"/>
                  </a:lnTo>
                  <a:lnTo>
                    <a:pt x="2244" y="1798"/>
                  </a:lnTo>
                  <a:lnTo>
                    <a:pt x="2259" y="1795"/>
                  </a:lnTo>
                  <a:lnTo>
                    <a:pt x="2274" y="1792"/>
                  </a:lnTo>
                  <a:lnTo>
                    <a:pt x="2286" y="1787"/>
                  </a:lnTo>
                  <a:lnTo>
                    <a:pt x="2300" y="1780"/>
                  </a:lnTo>
                  <a:lnTo>
                    <a:pt x="2313" y="1774"/>
                  </a:lnTo>
                  <a:lnTo>
                    <a:pt x="2324" y="1764"/>
                  </a:lnTo>
                  <a:lnTo>
                    <a:pt x="2334" y="1755"/>
                  </a:lnTo>
                  <a:lnTo>
                    <a:pt x="2344" y="1745"/>
                  </a:lnTo>
                  <a:lnTo>
                    <a:pt x="2353" y="1734"/>
                  </a:lnTo>
                  <a:lnTo>
                    <a:pt x="2359" y="1721"/>
                  </a:lnTo>
                  <a:lnTo>
                    <a:pt x="2366" y="1709"/>
                  </a:lnTo>
                  <a:lnTo>
                    <a:pt x="2371" y="1695"/>
                  </a:lnTo>
                  <a:lnTo>
                    <a:pt x="2374" y="1680"/>
                  </a:lnTo>
                  <a:lnTo>
                    <a:pt x="2377" y="1665"/>
                  </a:lnTo>
                  <a:lnTo>
                    <a:pt x="2378" y="1650"/>
                  </a:lnTo>
                  <a:lnTo>
                    <a:pt x="2377" y="1636"/>
                  </a:lnTo>
                  <a:lnTo>
                    <a:pt x="2374" y="1621"/>
                  </a:lnTo>
                  <a:lnTo>
                    <a:pt x="2371" y="1607"/>
                  </a:lnTo>
                  <a:lnTo>
                    <a:pt x="2366" y="1593"/>
                  </a:lnTo>
                  <a:lnTo>
                    <a:pt x="2359" y="1581"/>
                  </a:lnTo>
                  <a:lnTo>
                    <a:pt x="2353" y="1568"/>
                  </a:lnTo>
                  <a:lnTo>
                    <a:pt x="2344" y="1557"/>
                  </a:lnTo>
                  <a:lnTo>
                    <a:pt x="2334" y="1546"/>
                  </a:lnTo>
                  <a:lnTo>
                    <a:pt x="2324" y="1537"/>
                  </a:lnTo>
                  <a:lnTo>
                    <a:pt x="2313" y="1528"/>
                  </a:lnTo>
                  <a:lnTo>
                    <a:pt x="2300" y="1521"/>
                  </a:lnTo>
                  <a:lnTo>
                    <a:pt x="2286" y="1515"/>
                  </a:lnTo>
                  <a:lnTo>
                    <a:pt x="2274" y="1510"/>
                  </a:lnTo>
                  <a:lnTo>
                    <a:pt x="2259" y="1507"/>
                  </a:lnTo>
                  <a:lnTo>
                    <a:pt x="2244" y="1504"/>
                  </a:lnTo>
                  <a:lnTo>
                    <a:pt x="2229" y="1503"/>
                  </a:lnTo>
                  <a:lnTo>
                    <a:pt x="1501" y="1503"/>
                  </a:lnTo>
                  <a:lnTo>
                    <a:pt x="1447" y="1504"/>
                  </a:lnTo>
                  <a:lnTo>
                    <a:pt x="1404" y="1507"/>
                  </a:lnTo>
                  <a:lnTo>
                    <a:pt x="1369" y="1510"/>
                  </a:lnTo>
                  <a:lnTo>
                    <a:pt x="1341" y="1515"/>
                  </a:lnTo>
                  <a:lnTo>
                    <a:pt x="1318" y="1520"/>
                  </a:lnTo>
                  <a:lnTo>
                    <a:pt x="1301" y="1527"/>
                  </a:lnTo>
                  <a:lnTo>
                    <a:pt x="1285" y="1534"/>
                  </a:lnTo>
                  <a:lnTo>
                    <a:pt x="1273" y="15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393055" y="4850765"/>
            <a:ext cx="1090930" cy="1090930"/>
            <a:chOff x="8493" y="7639"/>
            <a:chExt cx="1718" cy="1718"/>
          </a:xfrm>
        </p:grpSpPr>
        <p:sp>
          <p:nvSpPr>
            <p:cNvPr id="11" name="椭圆 10"/>
            <p:cNvSpPr/>
            <p:nvPr/>
          </p:nvSpPr>
          <p:spPr>
            <a:xfrm>
              <a:off x="8493" y="7639"/>
              <a:ext cx="1718" cy="171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16" name="椭圆 15"/>
            <p:cNvSpPr>
              <a:spLocks noChangeAspect="1"/>
            </p:cNvSpPr>
            <p:nvPr/>
          </p:nvSpPr>
          <p:spPr>
            <a:xfrm>
              <a:off x="8685" y="7831"/>
              <a:ext cx="1334" cy="133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5" name="纸"/>
            <p:cNvSpPr/>
            <p:nvPr/>
          </p:nvSpPr>
          <p:spPr bwMode="auto">
            <a:xfrm>
              <a:off x="9106" y="8253"/>
              <a:ext cx="490" cy="490"/>
            </a:xfrm>
            <a:custGeom>
              <a:avLst/>
              <a:gdLst>
                <a:gd name="T0" fmla="*/ 1033148 w 634"/>
                <a:gd name="T1" fmla="*/ 770768 h 619"/>
                <a:gd name="T2" fmla="*/ 1033148 w 634"/>
                <a:gd name="T3" fmla="*/ 770768 h 619"/>
                <a:gd name="T4" fmla="*/ 355350 w 634"/>
                <a:gd name="T5" fmla="*/ 770768 h 619"/>
                <a:gd name="T6" fmla="*/ 289545 w 634"/>
                <a:gd name="T7" fmla="*/ 858024 h 619"/>
                <a:gd name="T8" fmla="*/ 355350 w 634"/>
                <a:gd name="T9" fmla="*/ 898744 h 619"/>
                <a:gd name="T10" fmla="*/ 1033148 w 634"/>
                <a:gd name="T11" fmla="*/ 898744 h 619"/>
                <a:gd name="T12" fmla="*/ 1063857 w 634"/>
                <a:gd name="T13" fmla="*/ 858024 h 619"/>
                <a:gd name="T14" fmla="*/ 1033148 w 634"/>
                <a:gd name="T15" fmla="*/ 770768 h 619"/>
                <a:gd name="T16" fmla="*/ 1033148 w 634"/>
                <a:gd name="T17" fmla="*/ 1113977 h 619"/>
                <a:gd name="T18" fmla="*/ 1033148 w 634"/>
                <a:gd name="T19" fmla="*/ 1113977 h 619"/>
                <a:gd name="T20" fmla="*/ 355350 w 634"/>
                <a:gd name="T21" fmla="*/ 1113977 h 619"/>
                <a:gd name="T22" fmla="*/ 289545 w 634"/>
                <a:gd name="T23" fmla="*/ 1198326 h 619"/>
                <a:gd name="T24" fmla="*/ 355350 w 634"/>
                <a:gd name="T25" fmla="*/ 1241954 h 619"/>
                <a:gd name="T26" fmla="*/ 1033148 w 634"/>
                <a:gd name="T27" fmla="*/ 1241954 h 619"/>
                <a:gd name="T28" fmla="*/ 1063857 w 634"/>
                <a:gd name="T29" fmla="*/ 1198326 h 619"/>
                <a:gd name="T30" fmla="*/ 1033148 w 634"/>
                <a:gd name="T31" fmla="*/ 1113977 h 619"/>
                <a:gd name="T32" fmla="*/ 1193275 w 634"/>
                <a:gd name="T33" fmla="*/ 0 h 619"/>
                <a:gd name="T34" fmla="*/ 1193275 w 634"/>
                <a:gd name="T35" fmla="*/ 0 h 619"/>
                <a:gd name="T36" fmla="*/ 160127 w 634"/>
                <a:gd name="T37" fmla="*/ 0 h 619"/>
                <a:gd name="T38" fmla="*/ 0 w 634"/>
                <a:gd name="T39" fmla="*/ 215233 h 619"/>
                <a:gd name="T40" fmla="*/ 0 w 634"/>
                <a:gd name="T41" fmla="*/ 1585164 h 619"/>
                <a:gd name="T42" fmla="*/ 160127 w 634"/>
                <a:gd name="T43" fmla="*/ 1797488 h 619"/>
                <a:gd name="T44" fmla="*/ 1193275 w 634"/>
                <a:gd name="T45" fmla="*/ 1797488 h 619"/>
                <a:gd name="T46" fmla="*/ 1388498 w 634"/>
                <a:gd name="T47" fmla="*/ 1585164 h 619"/>
                <a:gd name="T48" fmla="*/ 1388498 w 634"/>
                <a:gd name="T49" fmla="*/ 215233 h 619"/>
                <a:gd name="T50" fmla="*/ 1193275 w 634"/>
                <a:gd name="T51" fmla="*/ 0 h 619"/>
                <a:gd name="T52" fmla="*/ 1289790 w 634"/>
                <a:gd name="T53" fmla="*/ 1585164 h 619"/>
                <a:gd name="T54" fmla="*/ 1289790 w 634"/>
                <a:gd name="T55" fmla="*/ 1585164 h 619"/>
                <a:gd name="T56" fmla="*/ 1193275 w 634"/>
                <a:gd name="T57" fmla="*/ 1713140 h 619"/>
                <a:gd name="T58" fmla="*/ 160127 w 634"/>
                <a:gd name="T59" fmla="*/ 1713140 h 619"/>
                <a:gd name="T60" fmla="*/ 96515 w 634"/>
                <a:gd name="T61" fmla="*/ 1585164 h 619"/>
                <a:gd name="T62" fmla="*/ 96515 w 634"/>
                <a:gd name="T63" fmla="*/ 215233 h 619"/>
                <a:gd name="T64" fmla="*/ 160127 w 634"/>
                <a:gd name="T65" fmla="*/ 84348 h 619"/>
                <a:gd name="T66" fmla="*/ 1193275 w 634"/>
                <a:gd name="T67" fmla="*/ 84348 h 619"/>
                <a:gd name="T68" fmla="*/ 1289790 w 634"/>
                <a:gd name="T69" fmla="*/ 215233 h 619"/>
                <a:gd name="T70" fmla="*/ 1289790 w 634"/>
                <a:gd name="T71" fmla="*/ 1585164 h 619"/>
                <a:gd name="T72" fmla="*/ 1033148 w 634"/>
                <a:gd name="T73" fmla="*/ 427558 h 619"/>
                <a:gd name="T74" fmla="*/ 1033148 w 634"/>
                <a:gd name="T75" fmla="*/ 427558 h 619"/>
                <a:gd name="T76" fmla="*/ 355350 w 634"/>
                <a:gd name="T77" fmla="*/ 427558 h 619"/>
                <a:gd name="T78" fmla="*/ 289545 w 634"/>
                <a:gd name="T79" fmla="*/ 514815 h 619"/>
                <a:gd name="T80" fmla="*/ 355350 w 634"/>
                <a:gd name="T81" fmla="*/ 558443 h 619"/>
                <a:gd name="T82" fmla="*/ 1033148 w 634"/>
                <a:gd name="T83" fmla="*/ 558443 h 619"/>
                <a:gd name="T84" fmla="*/ 1063857 w 634"/>
                <a:gd name="T85" fmla="*/ 514815 h 619"/>
                <a:gd name="T86" fmla="*/ 1033148 w 634"/>
                <a:gd name="T87" fmla="*/ 427558 h 6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34" h="619">
                  <a:moveTo>
                    <a:pt x="471" y="265"/>
                  </a:moveTo>
                  <a:lnTo>
                    <a:pt x="471" y="265"/>
                  </a:lnTo>
                  <a:cubicBezTo>
                    <a:pt x="162" y="265"/>
                    <a:pt x="162" y="265"/>
                    <a:pt x="162" y="265"/>
                  </a:cubicBezTo>
                  <a:cubicBezTo>
                    <a:pt x="147" y="265"/>
                    <a:pt x="132" y="280"/>
                    <a:pt x="132" y="295"/>
                  </a:cubicBezTo>
                  <a:cubicBezTo>
                    <a:pt x="132" y="295"/>
                    <a:pt x="147" y="309"/>
                    <a:pt x="162" y="309"/>
                  </a:cubicBezTo>
                  <a:cubicBezTo>
                    <a:pt x="471" y="309"/>
                    <a:pt x="471" y="309"/>
                    <a:pt x="471" y="309"/>
                  </a:cubicBezTo>
                  <a:cubicBezTo>
                    <a:pt x="485" y="309"/>
                    <a:pt x="485" y="295"/>
                    <a:pt x="485" y="295"/>
                  </a:cubicBezTo>
                  <a:cubicBezTo>
                    <a:pt x="485" y="280"/>
                    <a:pt x="485" y="265"/>
                    <a:pt x="471" y="265"/>
                  </a:cubicBezTo>
                  <a:close/>
                  <a:moveTo>
                    <a:pt x="471" y="383"/>
                  </a:moveTo>
                  <a:lnTo>
                    <a:pt x="471" y="383"/>
                  </a:lnTo>
                  <a:cubicBezTo>
                    <a:pt x="162" y="383"/>
                    <a:pt x="162" y="383"/>
                    <a:pt x="162" y="383"/>
                  </a:cubicBezTo>
                  <a:cubicBezTo>
                    <a:pt x="147" y="383"/>
                    <a:pt x="132" y="398"/>
                    <a:pt x="132" y="412"/>
                  </a:cubicBezTo>
                  <a:cubicBezTo>
                    <a:pt x="132" y="412"/>
                    <a:pt x="147" y="427"/>
                    <a:pt x="162" y="427"/>
                  </a:cubicBezTo>
                  <a:cubicBezTo>
                    <a:pt x="471" y="427"/>
                    <a:pt x="471" y="427"/>
                    <a:pt x="471" y="427"/>
                  </a:cubicBezTo>
                  <a:cubicBezTo>
                    <a:pt x="485" y="427"/>
                    <a:pt x="485" y="412"/>
                    <a:pt x="485" y="412"/>
                  </a:cubicBezTo>
                  <a:cubicBezTo>
                    <a:pt x="485" y="398"/>
                    <a:pt x="485" y="383"/>
                    <a:pt x="471" y="383"/>
                  </a:cubicBezTo>
                  <a:close/>
                  <a:moveTo>
                    <a:pt x="544" y="0"/>
                  </a:moveTo>
                  <a:lnTo>
                    <a:pt x="544" y="0"/>
                  </a:lnTo>
                  <a:cubicBezTo>
                    <a:pt x="73" y="0"/>
                    <a:pt x="73" y="0"/>
                    <a:pt x="73" y="0"/>
                  </a:cubicBezTo>
                  <a:cubicBezTo>
                    <a:pt x="29" y="0"/>
                    <a:pt x="0" y="29"/>
                    <a:pt x="0" y="74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0" y="589"/>
                    <a:pt x="29" y="618"/>
                    <a:pt x="73" y="618"/>
                  </a:cubicBezTo>
                  <a:cubicBezTo>
                    <a:pt x="544" y="618"/>
                    <a:pt x="544" y="618"/>
                    <a:pt x="544" y="618"/>
                  </a:cubicBezTo>
                  <a:cubicBezTo>
                    <a:pt x="588" y="618"/>
                    <a:pt x="633" y="589"/>
                    <a:pt x="633" y="545"/>
                  </a:cubicBezTo>
                  <a:cubicBezTo>
                    <a:pt x="633" y="74"/>
                    <a:pt x="633" y="74"/>
                    <a:pt x="633" y="74"/>
                  </a:cubicBezTo>
                  <a:cubicBezTo>
                    <a:pt x="633" y="29"/>
                    <a:pt x="588" y="0"/>
                    <a:pt x="544" y="0"/>
                  </a:cubicBezTo>
                  <a:close/>
                  <a:moveTo>
                    <a:pt x="588" y="545"/>
                  </a:moveTo>
                  <a:lnTo>
                    <a:pt x="588" y="545"/>
                  </a:lnTo>
                  <a:cubicBezTo>
                    <a:pt x="588" y="559"/>
                    <a:pt x="574" y="589"/>
                    <a:pt x="544" y="589"/>
                  </a:cubicBezTo>
                  <a:cubicBezTo>
                    <a:pt x="73" y="589"/>
                    <a:pt x="73" y="589"/>
                    <a:pt x="73" y="589"/>
                  </a:cubicBezTo>
                  <a:cubicBezTo>
                    <a:pt x="58" y="589"/>
                    <a:pt x="44" y="559"/>
                    <a:pt x="44" y="54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59"/>
                    <a:pt x="58" y="29"/>
                    <a:pt x="73" y="29"/>
                  </a:cubicBezTo>
                  <a:cubicBezTo>
                    <a:pt x="544" y="29"/>
                    <a:pt x="544" y="29"/>
                    <a:pt x="544" y="29"/>
                  </a:cubicBezTo>
                  <a:cubicBezTo>
                    <a:pt x="574" y="29"/>
                    <a:pt x="588" y="59"/>
                    <a:pt x="588" y="74"/>
                  </a:cubicBezTo>
                  <a:lnTo>
                    <a:pt x="588" y="545"/>
                  </a:lnTo>
                  <a:close/>
                  <a:moveTo>
                    <a:pt x="471" y="147"/>
                  </a:moveTo>
                  <a:lnTo>
                    <a:pt x="471" y="147"/>
                  </a:lnTo>
                  <a:cubicBezTo>
                    <a:pt x="162" y="147"/>
                    <a:pt x="162" y="147"/>
                    <a:pt x="162" y="147"/>
                  </a:cubicBezTo>
                  <a:cubicBezTo>
                    <a:pt x="147" y="147"/>
                    <a:pt x="132" y="162"/>
                    <a:pt x="132" y="177"/>
                  </a:cubicBezTo>
                  <a:cubicBezTo>
                    <a:pt x="132" y="177"/>
                    <a:pt x="147" y="192"/>
                    <a:pt x="162" y="192"/>
                  </a:cubicBezTo>
                  <a:cubicBezTo>
                    <a:pt x="471" y="192"/>
                    <a:pt x="471" y="192"/>
                    <a:pt x="471" y="192"/>
                  </a:cubicBezTo>
                  <a:cubicBezTo>
                    <a:pt x="485" y="192"/>
                    <a:pt x="485" y="177"/>
                    <a:pt x="485" y="177"/>
                  </a:cubicBezTo>
                  <a:cubicBezTo>
                    <a:pt x="485" y="162"/>
                    <a:pt x="485" y="147"/>
                    <a:pt x="471" y="1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121908" tIns="60955" rIns="121908" bIns="60955"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195445" y="4248150"/>
            <a:ext cx="1090930" cy="1090930"/>
            <a:chOff x="6607" y="6690"/>
            <a:chExt cx="1718" cy="1718"/>
          </a:xfrm>
        </p:grpSpPr>
        <p:sp>
          <p:nvSpPr>
            <p:cNvPr id="12" name="椭圆 11"/>
            <p:cNvSpPr/>
            <p:nvPr/>
          </p:nvSpPr>
          <p:spPr>
            <a:xfrm>
              <a:off x="6607" y="6690"/>
              <a:ext cx="1718" cy="171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17" name="椭圆 16"/>
            <p:cNvSpPr>
              <a:spLocks noChangeAspect="1"/>
            </p:cNvSpPr>
            <p:nvPr/>
          </p:nvSpPr>
          <p:spPr>
            <a:xfrm>
              <a:off x="6799" y="6882"/>
              <a:ext cx="1334" cy="133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6" name="房子"/>
            <p:cNvSpPr/>
            <p:nvPr/>
          </p:nvSpPr>
          <p:spPr bwMode="auto">
            <a:xfrm>
              <a:off x="7157" y="7235"/>
              <a:ext cx="757" cy="617"/>
            </a:xfrm>
            <a:custGeom>
              <a:avLst/>
              <a:gdLst>
                <a:gd name="T0" fmla="*/ 726341 w 2395538"/>
                <a:gd name="T1" fmla="*/ 2170112 h 2170112"/>
                <a:gd name="T2" fmla="*/ 1441768 w 2395538"/>
                <a:gd name="T3" fmla="*/ 728510 h 2170112"/>
                <a:gd name="T4" fmla="*/ 1885633 w 2395538"/>
                <a:gd name="T5" fmla="*/ 1143658 h 2170112"/>
                <a:gd name="T6" fmla="*/ 1870393 w 2395538"/>
                <a:gd name="T7" fmla="*/ 1187775 h 2170112"/>
                <a:gd name="T8" fmla="*/ 1824038 w 2395538"/>
                <a:gd name="T9" fmla="*/ 1209358 h 2170112"/>
                <a:gd name="T10" fmla="*/ 1774825 w 2395538"/>
                <a:gd name="T11" fmla="*/ 1196345 h 2170112"/>
                <a:gd name="T12" fmla="*/ 87630 w 2395538"/>
                <a:gd name="T13" fmla="*/ 1207136 h 2170112"/>
                <a:gd name="T14" fmla="*/ 36195 w 2395538"/>
                <a:gd name="T15" fmla="*/ 1203010 h 2170112"/>
                <a:gd name="T16" fmla="*/ 2540 w 2395538"/>
                <a:gd name="T17" fmla="*/ 1166510 h 2170112"/>
                <a:gd name="T18" fmla="*/ 7937 w 2395538"/>
                <a:gd name="T19" fmla="*/ 1121123 h 2170112"/>
                <a:gd name="T20" fmla="*/ 1968140 w 2395538"/>
                <a:gd name="T21" fmla="*/ 219388 h 2170112"/>
                <a:gd name="T22" fmla="*/ 2114413 w 2395538"/>
                <a:gd name="T23" fmla="*/ 243789 h 2170112"/>
                <a:gd name="T24" fmla="*/ 2240697 w 2395538"/>
                <a:gd name="T25" fmla="*/ 284667 h 2170112"/>
                <a:gd name="T26" fmla="*/ 2388557 w 2395538"/>
                <a:gd name="T27" fmla="*/ 355016 h 2170112"/>
                <a:gd name="T28" fmla="*/ 2336521 w 2395538"/>
                <a:gd name="T29" fmla="*/ 373079 h 2170112"/>
                <a:gd name="T30" fmla="*/ 2250533 w 2395538"/>
                <a:gd name="T31" fmla="*/ 415225 h 2170112"/>
                <a:gd name="T32" fmla="*/ 2138845 w 2395538"/>
                <a:gd name="T33" fmla="*/ 508390 h 2170112"/>
                <a:gd name="T34" fmla="*/ 2044926 w 2395538"/>
                <a:gd name="T35" fmla="*/ 621519 h 2170112"/>
                <a:gd name="T36" fmla="*/ 1960525 w 2395538"/>
                <a:gd name="T37" fmla="*/ 747006 h 2170112"/>
                <a:gd name="T38" fmla="*/ 1902777 w 2395538"/>
                <a:gd name="T39" fmla="*/ 803412 h 2170112"/>
                <a:gd name="T40" fmla="*/ 1832020 w 2395538"/>
                <a:gd name="T41" fmla="*/ 843974 h 2170112"/>
                <a:gd name="T42" fmla="*/ 1753013 w 2395538"/>
                <a:gd name="T43" fmla="*/ 868374 h 2170112"/>
                <a:gd name="T44" fmla="*/ 1568664 w 2395538"/>
                <a:gd name="T45" fmla="*/ 707079 h 2170112"/>
                <a:gd name="T46" fmla="*/ 1657507 w 2395538"/>
                <a:gd name="T47" fmla="*/ 590147 h 2170112"/>
                <a:gd name="T48" fmla="*/ 1736514 w 2395538"/>
                <a:gd name="T49" fmla="*/ 513143 h 2170112"/>
                <a:gd name="T50" fmla="*/ 1825674 w 2395538"/>
                <a:gd name="T51" fmla="*/ 448498 h 2170112"/>
                <a:gd name="T52" fmla="*/ 1925622 w 2395538"/>
                <a:gd name="T53" fmla="*/ 399381 h 2170112"/>
                <a:gd name="T54" fmla="*/ 2033820 w 2395538"/>
                <a:gd name="T55" fmla="*/ 369910 h 2170112"/>
                <a:gd name="T56" fmla="*/ 2147095 w 2395538"/>
                <a:gd name="T57" fmla="*/ 361671 h 2170112"/>
                <a:gd name="T58" fmla="*/ 2032234 w 2395538"/>
                <a:gd name="T59" fmla="*/ 356601 h 2170112"/>
                <a:gd name="T60" fmla="*/ 1917373 w 2395538"/>
                <a:gd name="T61" fmla="*/ 373713 h 2170112"/>
                <a:gd name="T62" fmla="*/ 1806953 w 2395538"/>
                <a:gd name="T63" fmla="*/ 412690 h 2170112"/>
                <a:gd name="T64" fmla="*/ 1703832 w 2395538"/>
                <a:gd name="T65" fmla="*/ 469730 h 2170112"/>
                <a:gd name="T66" fmla="*/ 1610230 w 2395538"/>
                <a:gd name="T67" fmla="*/ 542297 h 2170112"/>
                <a:gd name="T68" fmla="*/ 1526146 w 2395538"/>
                <a:gd name="T69" fmla="*/ 625638 h 2170112"/>
                <a:gd name="T70" fmla="*/ 1409381 w 2395538"/>
                <a:gd name="T71" fmla="*/ 589196 h 2170112"/>
                <a:gd name="T72" fmla="*/ 1430322 w 2395538"/>
                <a:gd name="T73" fmla="*/ 523601 h 2170112"/>
                <a:gd name="T74" fmla="*/ 1476648 w 2395538"/>
                <a:gd name="T75" fmla="*/ 444696 h 2170112"/>
                <a:gd name="T76" fmla="*/ 1541376 w 2395538"/>
                <a:gd name="T77" fmla="*/ 367375 h 2170112"/>
                <a:gd name="T78" fmla="*/ 1611816 w 2395538"/>
                <a:gd name="T79" fmla="*/ 308117 h 2170112"/>
                <a:gd name="T80" fmla="*/ 1686381 w 2395538"/>
                <a:gd name="T81" fmla="*/ 265337 h 2170112"/>
                <a:gd name="T82" fmla="*/ 1763166 w 2395538"/>
                <a:gd name="T83" fmla="*/ 237134 h 2170112"/>
                <a:gd name="T84" fmla="*/ 1910075 w 2395538"/>
                <a:gd name="T85" fmla="*/ 217487 h 2170112"/>
                <a:gd name="T86" fmla="*/ 1198124 w 2395538"/>
                <a:gd name="T87" fmla="*/ 20298 h 2170112"/>
                <a:gd name="T88" fmla="*/ 1336237 w 2395538"/>
                <a:gd name="T89" fmla="*/ 78653 h 2170112"/>
                <a:gd name="T90" fmla="*/ 1406886 w 2395538"/>
                <a:gd name="T91" fmla="*/ 127177 h 2170112"/>
                <a:gd name="T92" fmla="*/ 1468305 w 2395538"/>
                <a:gd name="T93" fmla="*/ 191241 h 2170112"/>
                <a:gd name="T94" fmla="*/ 1512540 w 2395538"/>
                <a:gd name="T95" fmla="*/ 273066 h 2170112"/>
                <a:gd name="T96" fmla="*/ 1474351 w 2395538"/>
                <a:gd name="T97" fmla="*/ 374554 h 2170112"/>
                <a:gd name="T98" fmla="*/ 1420252 w 2395538"/>
                <a:gd name="T99" fmla="*/ 385654 h 2170112"/>
                <a:gd name="T100" fmla="*/ 1384927 w 2395538"/>
                <a:gd name="T101" fmla="*/ 273700 h 2170112"/>
                <a:gd name="T102" fmla="*/ 1348012 w 2395538"/>
                <a:gd name="T103" fmla="*/ 208050 h 2170112"/>
                <a:gd name="T104" fmla="*/ 1299640 w 2395538"/>
                <a:gd name="T105" fmla="*/ 150963 h 2170112"/>
                <a:gd name="T106" fmla="*/ 1242040 w 2395538"/>
                <a:gd name="T107" fmla="*/ 104659 h 2170112"/>
                <a:gd name="T108" fmla="*/ 1280546 w 2395538"/>
                <a:gd name="T109" fmla="*/ 143986 h 2170112"/>
                <a:gd name="T110" fmla="*/ 1323508 w 2395538"/>
                <a:gd name="T111" fmla="*/ 202024 h 2170112"/>
                <a:gd name="T112" fmla="*/ 1356923 w 2395538"/>
                <a:gd name="T113" fmla="*/ 274969 h 2170112"/>
                <a:gd name="T114" fmla="*/ 1381108 w 2395538"/>
                <a:gd name="T115" fmla="*/ 413880 h 2170112"/>
                <a:gd name="T116" fmla="*/ 1369652 w 2395538"/>
                <a:gd name="T117" fmla="*/ 554378 h 2170112"/>
                <a:gd name="T118" fmla="*/ 1166937 w 2395538"/>
                <a:gd name="T119" fmla="*/ 363136 h 2170112"/>
                <a:gd name="T120" fmla="*/ 1178711 w 2395538"/>
                <a:gd name="T121" fmla="*/ 227079 h 2170112"/>
                <a:gd name="T122" fmla="*/ 1172028 w 2395538"/>
                <a:gd name="T123" fmla="*/ 132568 h 2170112"/>
                <a:gd name="T124" fmla="*/ 1144342 w 2395538"/>
                <a:gd name="T125" fmla="*/ 45670 h 2170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95538" h="2170112">
                  <a:moveTo>
                    <a:pt x="940433" y="595312"/>
                  </a:moveTo>
                  <a:lnTo>
                    <a:pt x="1643062" y="1217102"/>
                  </a:lnTo>
                  <a:lnTo>
                    <a:pt x="1643062" y="2170112"/>
                  </a:lnTo>
                  <a:lnTo>
                    <a:pt x="1433735" y="2170112"/>
                  </a:lnTo>
                  <a:lnTo>
                    <a:pt x="1159290" y="2170112"/>
                  </a:lnTo>
                  <a:lnTo>
                    <a:pt x="1159290" y="1557214"/>
                  </a:lnTo>
                  <a:lnTo>
                    <a:pt x="726341" y="1557214"/>
                  </a:lnTo>
                  <a:lnTo>
                    <a:pt x="726341" y="2170112"/>
                  </a:lnTo>
                  <a:lnTo>
                    <a:pt x="612307" y="2170112"/>
                  </a:lnTo>
                  <a:lnTo>
                    <a:pt x="242887" y="2170112"/>
                  </a:lnTo>
                  <a:lnTo>
                    <a:pt x="242887" y="1655658"/>
                  </a:lnTo>
                  <a:lnTo>
                    <a:pt x="242887" y="1217102"/>
                  </a:lnTo>
                  <a:lnTo>
                    <a:pt x="940433" y="595312"/>
                  </a:lnTo>
                  <a:close/>
                  <a:moveTo>
                    <a:pt x="942657" y="284162"/>
                  </a:moveTo>
                  <a:lnTo>
                    <a:pt x="1252855" y="559975"/>
                  </a:lnTo>
                  <a:lnTo>
                    <a:pt x="1441768" y="728510"/>
                  </a:lnTo>
                  <a:lnTo>
                    <a:pt x="1865630" y="1106523"/>
                  </a:lnTo>
                  <a:lnTo>
                    <a:pt x="1870393" y="1110966"/>
                  </a:lnTo>
                  <a:lnTo>
                    <a:pt x="1874520" y="1115727"/>
                  </a:lnTo>
                  <a:lnTo>
                    <a:pt x="1878013" y="1121123"/>
                  </a:lnTo>
                  <a:lnTo>
                    <a:pt x="1880553" y="1126519"/>
                  </a:lnTo>
                  <a:lnTo>
                    <a:pt x="1882775" y="1132232"/>
                  </a:lnTo>
                  <a:lnTo>
                    <a:pt x="1884680" y="1137627"/>
                  </a:lnTo>
                  <a:lnTo>
                    <a:pt x="1885633" y="1143658"/>
                  </a:lnTo>
                  <a:lnTo>
                    <a:pt x="1885950" y="1149053"/>
                  </a:lnTo>
                  <a:lnTo>
                    <a:pt x="1885633" y="1155084"/>
                  </a:lnTo>
                  <a:lnTo>
                    <a:pt x="1884680" y="1160797"/>
                  </a:lnTo>
                  <a:lnTo>
                    <a:pt x="1882775" y="1166510"/>
                  </a:lnTo>
                  <a:lnTo>
                    <a:pt x="1880553" y="1171906"/>
                  </a:lnTo>
                  <a:lnTo>
                    <a:pt x="1878013" y="1177619"/>
                  </a:lnTo>
                  <a:lnTo>
                    <a:pt x="1874520" y="1182697"/>
                  </a:lnTo>
                  <a:lnTo>
                    <a:pt x="1870393" y="1187775"/>
                  </a:lnTo>
                  <a:lnTo>
                    <a:pt x="1865630" y="1192219"/>
                  </a:lnTo>
                  <a:lnTo>
                    <a:pt x="1860550" y="1196345"/>
                  </a:lnTo>
                  <a:lnTo>
                    <a:pt x="1855153" y="1200153"/>
                  </a:lnTo>
                  <a:lnTo>
                    <a:pt x="1849438" y="1203010"/>
                  </a:lnTo>
                  <a:lnTo>
                    <a:pt x="1843405" y="1205549"/>
                  </a:lnTo>
                  <a:lnTo>
                    <a:pt x="1836738" y="1207453"/>
                  </a:lnTo>
                  <a:lnTo>
                    <a:pt x="1830705" y="1208723"/>
                  </a:lnTo>
                  <a:lnTo>
                    <a:pt x="1824038" y="1209358"/>
                  </a:lnTo>
                  <a:lnTo>
                    <a:pt x="1817688" y="1209675"/>
                  </a:lnTo>
                  <a:lnTo>
                    <a:pt x="1811020" y="1209358"/>
                  </a:lnTo>
                  <a:lnTo>
                    <a:pt x="1804670" y="1208723"/>
                  </a:lnTo>
                  <a:lnTo>
                    <a:pt x="1798320" y="1207453"/>
                  </a:lnTo>
                  <a:lnTo>
                    <a:pt x="1792288" y="1205549"/>
                  </a:lnTo>
                  <a:lnTo>
                    <a:pt x="1785938" y="1203010"/>
                  </a:lnTo>
                  <a:lnTo>
                    <a:pt x="1780223" y="1200153"/>
                  </a:lnTo>
                  <a:lnTo>
                    <a:pt x="1774825" y="1196345"/>
                  </a:lnTo>
                  <a:lnTo>
                    <a:pt x="1769745" y="1192219"/>
                  </a:lnTo>
                  <a:lnTo>
                    <a:pt x="942657" y="455553"/>
                  </a:lnTo>
                  <a:lnTo>
                    <a:pt x="116205" y="1192219"/>
                  </a:lnTo>
                  <a:lnTo>
                    <a:pt x="111125" y="1196345"/>
                  </a:lnTo>
                  <a:lnTo>
                    <a:pt x="105410" y="1200153"/>
                  </a:lnTo>
                  <a:lnTo>
                    <a:pt x="99695" y="1203010"/>
                  </a:lnTo>
                  <a:lnTo>
                    <a:pt x="93662" y="1205549"/>
                  </a:lnTo>
                  <a:lnTo>
                    <a:pt x="87630" y="1207136"/>
                  </a:lnTo>
                  <a:lnTo>
                    <a:pt x="80962" y="1208723"/>
                  </a:lnTo>
                  <a:lnTo>
                    <a:pt x="74930" y="1209358"/>
                  </a:lnTo>
                  <a:lnTo>
                    <a:pt x="68262" y="1209675"/>
                  </a:lnTo>
                  <a:lnTo>
                    <a:pt x="61277" y="1209358"/>
                  </a:lnTo>
                  <a:lnTo>
                    <a:pt x="55245" y="1208723"/>
                  </a:lnTo>
                  <a:lnTo>
                    <a:pt x="48577" y="1207136"/>
                  </a:lnTo>
                  <a:lnTo>
                    <a:pt x="42545" y="1205549"/>
                  </a:lnTo>
                  <a:lnTo>
                    <a:pt x="36195" y="1203010"/>
                  </a:lnTo>
                  <a:lnTo>
                    <a:pt x="30797" y="1200153"/>
                  </a:lnTo>
                  <a:lnTo>
                    <a:pt x="25082" y="1196345"/>
                  </a:lnTo>
                  <a:lnTo>
                    <a:pt x="20002" y="1192219"/>
                  </a:lnTo>
                  <a:lnTo>
                    <a:pt x="15240" y="1187775"/>
                  </a:lnTo>
                  <a:lnTo>
                    <a:pt x="11112" y="1182697"/>
                  </a:lnTo>
                  <a:lnTo>
                    <a:pt x="7937" y="1177619"/>
                  </a:lnTo>
                  <a:lnTo>
                    <a:pt x="5080" y="1171906"/>
                  </a:lnTo>
                  <a:lnTo>
                    <a:pt x="2540" y="1166510"/>
                  </a:lnTo>
                  <a:lnTo>
                    <a:pt x="1270" y="1160797"/>
                  </a:lnTo>
                  <a:lnTo>
                    <a:pt x="317" y="1155084"/>
                  </a:lnTo>
                  <a:lnTo>
                    <a:pt x="0" y="1149053"/>
                  </a:lnTo>
                  <a:lnTo>
                    <a:pt x="317" y="1143658"/>
                  </a:lnTo>
                  <a:lnTo>
                    <a:pt x="1270" y="1137627"/>
                  </a:lnTo>
                  <a:lnTo>
                    <a:pt x="2540" y="1131914"/>
                  </a:lnTo>
                  <a:lnTo>
                    <a:pt x="5080" y="1126201"/>
                  </a:lnTo>
                  <a:lnTo>
                    <a:pt x="7937" y="1121123"/>
                  </a:lnTo>
                  <a:lnTo>
                    <a:pt x="11112" y="1115727"/>
                  </a:lnTo>
                  <a:lnTo>
                    <a:pt x="15240" y="1110966"/>
                  </a:lnTo>
                  <a:lnTo>
                    <a:pt x="20002" y="1106523"/>
                  </a:lnTo>
                  <a:lnTo>
                    <a:pt x="942657" y="284162"/>
                  </a:lnTo>
                  <a:close/>
                  <a:moveTo>
                    <a:pt x="1910075" y="217487"/>
                  </a:moveTo>
                  <a:lnTo>
                    <a:pt x="1929430" y="217487"/>
                  </a:lnTo>
                  <a:lnTo>
                    <a:pt x="1948785" y="218121"/>
                  </a:lnTo>
                  <a:lnTo>
                    <a:pt x="1968140" y="219388"/>
                  </a:lnTo>
                  <a:lnTo>
                    <a:pt x="1986860" y="220973"/>
                  </a:lnTo>
                  <a:lnTo>
                    <a:pt x="2005898" y="222874"/>
                  </a:lnTo>
                  <a:lnTo>
                    <a:pt x="2024301" y="225726"/>
                  </a:lnTo>
                  <a:lnTo>
                    <a:pt x="2043022" y="228578"/>
                  </a:lnTo>
                  <a:lnTo>
                    <a:pt x="2061425" y="231747"/>
                  </a:lnTo>
                  <a:lnTo>
                    <a:pt x="2079193" y="235550"/>
                  </a:lnTo>
                  <a:lnTo>
                    <a:pt x="2097279" y="239669"/>
                  </a:lnTo>
                  <a:lnTo>
                    <a:pt x="2114413" y="243789"/>
                  </a:lnTo>
                  <a:lnTo>
                    <a:pt x="2131865" y="248542"/>
                  </a:lnTo>
                  <a:lnTo>
                    <a:pt x="2148364" y="252979"/>
                  </a:lnTo>
                  <a:lnTo>
                    <a:pt x="2164546" y="258049"/>
                  </a:lnTo>
                  <a:lnTo>
                    <a:pt x="2181046" y="263119"/>
                  </a:lnTo>
                  <a:lnTo>
                    <a:pt x="2196593" y="268189"/>
                  </a:lnTo>
                  <a:lnTo>
                    <a:pt x="2211506" y="273893"/>
                  </a:lnTo>
                  <a:lnTo>
                    <a:pt x="2226419" y="278963"/>
                  </a:lnTo>
                  <a:lnTo>
                    <a:pt x="2240697" y="284667"/>
                  </a:lnTo>
                  <a:lnTo>
                    <a:pt x="2267668" y="295758"/>
                  </a:lnTo>
                  <a:lnTo>
                    <a:pt x="2292734" y="306216"/>
                  </a:lnTo>
                  <a:lnTo>
                    <a:pt x="2315579" y="316673"/>
                  </a:lnTo>
                  <a:lnTo>
                    <a:pt x="2335886" y="326496"/>
                  </a:lnTo>
                  <a:lnTo>
                    <a:pt x="2353338" y="335686"/>
                  </a:lnTo>
                  <a:lnTo>
                    <a:pt x="2368251" y="343608"/>
                  </a:lnTo>
                  <a:lnTo>
                    <a:pt x="2379991" y="349946"/>
                  </a:lnTo>
                  <a:lnTo>
                    <a:pt x="2388557" y="355016"/>
                  </a:lnTo>
                  <a:lnTo>
                    <a:pt x="2395538" y="359136"/>
                  </a:lnTo>
                  <a:lnTo>
                    <a:pt x="2386971" y="360403"/>
                  </a:lnTo>
                  <a:lnTo>
                    <a:pt x="2378721" y="361988"/>
                  </a:lnTo>
                  <a:lnTo>
                    <a:pt x="2370154" y="363572"/>
                  </a:lnTo>
                  <a:lnTo>
                    <a:pt x="2361587" y="365791"/>
                  </a:lnTo>
                  <a:lnTo>
                    <a:pt x="2353020" y="368009"/>
                  </a:lnTo>
                  <a:lnTo>
                    <a:pt x="2345088" y="370544"/>
                  </a:lnTo>
                  <a:lnTo>
                    <a:pt x="2336521" y="373079"/>
                  </a:lnTo>
                  <a:lnTo>
                    <a:pt x="2328271" y="375614"/>
                  </a:lnTo>
                  <a:lnTo>
                    <a:pt x="2320656" y="379100"/>
                  </a:lnTo>
                  <a:lnTo>
                    <a:pt x="2312406" y="382269"/>
                  </a:lnTo>
                  <a:lnTo>
                    <a:pt x="2304157" y="385755"/>
                  </a:lnTo>
                  <a:lnTo>
                    <a:pt x="2296541" y="389557"/>
                  </a:lnTo>
                  <a:lnTo>
                    <a:pt x="2280677" y="397162"/>
                  </a:lnTo>
                  <a:lnTo>
                    <a:pt x="2265446" y="405718"/>
                  </a:lnTo>
                  <a:lnTo>
                    <a:pt x="2250533" y="415225"/>
                  </a:lnTo>
                  <a:lnTo>
                    <a:pt x="2235303" y="425049"/>
                  </a:lnTo>
                  <a:lnTo>
                    <a:pt x="2220708" y="435189"/>
                  </a:lnTo>
                  <a:lnTo>
                    <a:pt x="2206429" y="446280"/>
                  </a:lnTo>
                  <a:lnTo>
                    <a:pt x="2192468" y="457688"/>
                  </a:lnTo>
                  <a:lnTo>
                    <a:pt x="2178825" y="469730"/>
                  </a:lnTo>
                  <a:lnTo>
                    <a:pt x="2164863" y="482088"/>
                  </a:lnTo>
                  <a:lnTo>
                    <a:pt x="2151854" y="495081"/>
                  </a:lnTo>
                  <a:lnTo>
                    <a:pt x="2138845" y="508390"/>
                  </a:lnTo>
                  <a:lnTo>
                    <a:pt x="2126153" y="521699"/>
                  </a:lnTo>
                  <a:lnTo>
                    <a:pt x="2113779" y="535325"/>
                  </a:lnTo>
                  <a:lnTo>
                    <a:pt x="2101721" y="549268"/>
                  </a:lnTo>
                  <a:lnTo>
                    <a:pt x="2089664" y="563528"/>
                  </a:lnTo>
                  <a:lnTo>
                    <a:pt x="2078242" y="578105"/>
                  </a:lnTo>
                  <a:lnTo>
                    <a:pt x="2066819" y="592682"/>
                  </a:lnTo>
                  <a:lnTo>
                    <a:pt x="2055714" y="607259"/>
                  </a:lnTo>
                  <a:lnTo>
                    <a:pt x="2044926" y="621519"/>
                  </a:lnTo>
                  <a:lnTo>
                    <a:pt x="2034455" y="636413"/>
                  </a:lnTo>
                  <a:lnTo>
                    <a:pt x="2024301" y="650989"/>
                  </a:lnTo>
                  <a:lnTo>
                    <a:pt x="2014782" y="665566"/>
                  </a:lnTo>
                  <a:lnTo>
                    <a:pt x="1995745" y="694403"/>
                  </a:lnTo>
                  <a:lnTo>
                    <a:pt x="1977976" y="722289"/>
                  </a:lnTo>
                  <a:lnTo>
                    <a:pt x="1972582" y="730845"/>
                  </a:lnTo>
                  <a:lnTo>
                    <a:pt x="1966553" y="739084"/>
                  </a:lnTo>
                  <a:lnTo>
                    <a:pt x="1960525" y="747006"/>
                  </a:lnTo>
                  <a:lnTo>
                    <a:pt x="1954179" y="755245"/>
                  </a:lnTo>
                  <a:lnTo>
                    <a:pt x="1947833" y="762534"/>
                  </a:lnTo>
                  <a:lnTo>
                    <a:pt x="1940852" y="770139"/>
                  </a:lnTo>
                  <a:lnTo>
                    <a:pt x="1933872" y="777111"/>
                  </a:lnTo>
                  <a:lnTo>
                    <a:pt x="1926257" y="784082"/>
                  </a:lnTo>
                  <a:lnTo>
                    <a:pt x="1918642" y="790737"/>
                  </a:lnTo>
                  <a:lnTo>
                    <a:pt x="1911027" y="797075"/>
                  </a:lnTo>
                  <a:lnTo>
                    <a:pt x="1902777" y="803412"/>
                  </a:lnTo>
                  <a:lnTo>
                    <a:pt x="1894527" y="809116"/>
                  </a:lnTo>
                  <a:lnTo>
                    <a:pt x="1886277" y="815137"/>
                  </a:lnTo>
                  <a:lnTo>
                    <a:pt x="1877710" y="820524"/>
                  </a:lnTo>
                  <a:lnTo>
                    <a:pt x="1868826" y="825911"/>
                  </a:lnTo>
                  <a:lnTo>
                    <a:pt x="1859625" y="830665"/>
                  </a:lnTo>
                  <a:lnTo>
                    <a:pt x="1850740" y="835735"/>
                  </a:lnTo>
                  <a:lnTo>
                    <a:pt x="1841539" y="839854"/>
                  </a:lnTo>
                  <a:lnTo>
                    <a:pt x="1832020" y="843974"/>
                  </a:lnTo>
                  <a:lnTo>
                    <a:pt x="1822501" y="848410"/>
                  </a:lnTo>
                  <a:lnTo>
                    <a:pt x="1812665" y="851896"/>
                  </a:lnTo>
                  <a:lnTo>
                    <a:pt x="1803146" y="855065"/>
                  </a:lnTo>
                  <a:lnTo>
                    <a:pt x="1793310" y="858551"/>
                  </a:lnTo>
                  <a:lnTo>
                    <a:pt x="1783473" y="861403"/>
                  </a:lnTo>
                  <a:lnTo>
                    <a:pt x="1773320" y="863938"/>
                  </a:lnTo>
                  <a:lnTo>
                    <a:pt x="1763166" y="866156"/>
                  </a:lnTo>
                  <a:lnTo>
                    <a:pt x="1753013" y="868374"/>
                  </a:lnTo>
                  <a:lnTo>
                    <a:pt x="1742542" y="870276"/>
                  </a:lnTo>
                  <a:lnTo>
                    <a:pt x="1732706" y="871860"/>
                  </a:lnTo>
                  <a:lnTo>
                    <a:pt x="1722235" y="873128"/>
                  </a:lnTo>
                  <a:lnTo>
                    <a:pt x="1711764" y="874078"/>
                  </a:lnTo>
                  <a:lnTo>
                    <a:pt x="1701611" y="874712"/>
                  </a:lnTo>
                  <a:lnTo>
                    <a:pt x="1548674" y="738450"/>
                  </a:lnTo>
                  <a:lnTo>
                    <a:pt x="1558510" y="722923"/>
                  </a:lnTo>
                  <a:lnTo>
                    <a:pt x="1568664" y="707079"/>
                  </a:lnTo>
                  <a:lnTo>
                    <a:pt x="1578500" y="691234"/>
                  </a:lnTo>
                  <a:lnTo>
                    <a:pt x="1589288" y="676024"/>
                  </a:lnTo>
                  <a:lnTo>
                    <a:pt x="1605470" y="653841"/>
                  </a:lnTo>
                  <a:lnTo>
                    <a:pt x="1622287" y="631976"/>
                  </a:lnTo>
                  <a:lnTo>
                    <a:pt x="1630854" y="621202"/>
                  </a:lnTo>
                  <a:lnTo>
                    <a:pt x="1639738" y="610745"/>
                  </a:lnTo>
                  <a:lnTo>
                    <a:pt x="1648305" y="600604"/>
                  </a:lnTo>
                  <a:lnTo>
                    <a:pt x="1657507" y="590147"/>
                  </a:lnTo>
                  <a:lnTo>
                    <a:pt x="1667026" y="580007"/>
                  </a:lnTo>
                  <a:lnTo>
                    <a:pt x="1676545" y="569866"/>
                  </a:lnTo>
                  <a:lnTo>
                    <a:pt x="1686063" y="560043"/>
                  </a:lnTo>
                  <a:lnTo>
                    <a:pt x="1695582" y="550219"/>
                  </a:lnTo>
                  <a:lnTo>
                    <a:pt x="1705418" y="540396"/>
                  </a:lnTo>
                  <a:lnTo>
                    <a:pt x="1715572" y="531523"/>
                  </a:lnTo>
                  <a:lnTo>
                    <a:pt x="1726043" y="522016"/>
                  </a:lnTo>
                  <a:lnTo>
                    <a:pt x="1736514" y="513143"/>
                  </a:lnTo>
                  <a:lnTo>
                    <a:pt x="1746984" y="503954"/>
                  </a:lnTo>
                  <a:lnTo>
                    <a:pt x="1757772" y="495714"/>
                  </a:lnTo>
                  <a:lnTo>
                    <a:pt x="1768878" y="487158"/>
                  </a:lnTo>
                  <a:lnTo>
                    <a:pt x="1779983" y="478919"/>
                  </a:lnTo>
                  <a:lnTo>
                    <a:pt x="1791089" y="470680"/>
                  </a:lnTo>
                  <a:lnTo>
                    <a:pt x="1802194" y="463075"/>
                  </a:lnTo>
                  <a:lnTo>
                    <a:pt x="1813934" y="455470"/>
                  </a:lnTo>
                  <a:lnTo>
                    <a:pt x="1825674" y="448498"/>
                  </a:lnTo>
                  <a:lnTo>
                    <a:pt x="1838048" y="441210"/>
                  </a:lnTo>
                  <a:lnTo>
                    <a:pt x="1850106" y="434238"/>
                  </a:lnTo>
                  <a:lnTo>
                    <a:pt x="1862163" y="427901"/>
                  </a:lnTo>
                  <a:lnTo>
                    <a:pt x="1874537" y="421563"/>
                  </a:lnTo>
                  <a:lnTo>
                    <a:pt x="1887229" y="415859"/>
                  </a:lnTo>
                  <a:lnTo>
                    <a:pt x="1899921" y="409838"/>
                  </a:lnTo>
                  <a:lnTo>
                    <a:pt x="1912613" y="404451"/>
                  </a:lnTo>
                  <a:lnTo>
                    <a:pt x="1925622" y="399381"/>
                  </a:lnTo>
                  <a:lnTo>
                    <a:pt x="1938631" y="394627"/>
                  </a:lnTo>
                  <a:lnTo>
                    <a:pt x="1951958" y="390191"/>
                  </a:lnTo>
                  <a:lnTo>
                    <a:pt x="1965284" y="385755"/>
                  </a:lnTo>
                  <a:lnTo>
                    <a:pt x="1978928" y="382269"/>
                  </a:lnTo>
                  <a:lnTo>
                    <a:pt x="1992572" y="378783"/>
                  </a:lnTo>
                  <a:lnTo>
                    <a:pt x="2006215" y="375297"/>
                  </a:lnTo>
                  <a:lnTo>
                    <a:pt x="2019859" y="372445"/>
                  </a:lnTo>
                  <a:lnTo>
                    <a:pt x="2033820" y="369910"/>
                  </a:lnTo>
                  <a:lnTo>
                    <a:pt x="2047781" y="368009"/>
                  </a:lnTo>
                  <a:lnTo>
                    <a:pt x="2062059" y="366107"/>
                  </a:lnTo>
                  <a:lnTo>
                    <a:pt x="2076021" y="364206"/>
                  </a:lnTo>
                  <a:lnTo>
                    <a:pt x="2089981" y="362938"/>
                  </a:lnTo>
                  <a:lnTo>
                    <a:pt x="2104260" y="362305"/>
                  </a:lnTo>
                  <a:lnTo>
                    <a:pt x="2118538" y="361671"/>
                  </a:lnTo>
                  <a:lnTo>
                    <a:pt x="2132817" y="361354"/>
                  </a:lnTo>
                  <a:lnTo>
                    <a:pt x="2147095" y="361671"/>
                  </a:lnTo>
                  <a:lnTo>
                    <a:pt x="2133134" y="359770"/>
                  </a:lnTo>
                  <a:lnTo>
                    <a:pt x="2118538" y="358502"/>
                  </a:lnTo>
                  <a:lnTo>
                    <a:pt x="2104260" y="357235"/>
                  </a:lnTo>
                  <a:lnTo>
                    <a:pt x="2089981" y="356601"/>
                  </a:lnTo>
                  <a:lnTo>
                    <a:pt x="2075703" y="355967"/>
                  </a:lnTo>
                  <a:lnTo>
                    <a:pt x="2061425" y="355967"/>
                  </a:lnTo>
                  <a:lnTo>
                    <a:pt x="2046829" y="355967"/>
                  </a:lnTo>
                  <a:lnTo>
                    <a:pt x="2032234" y="356601"/>
                  </a:lnTo>
                  <a:lnTo>
                    <a:pt x="2017955" y="357552"/>
                  </a:lnTo>
                  <a:lnTo>
                    <a:pt x="2003677" y="358819"/>
                  </a:lnTo>
                  <a:lnTo>
                    <a:pt x="1989081" y="360403"/>
                  </a:lnTo>
                  <a:lnTo>
                    <a:pt x="1974803" y="362305"/>
                  </a:lnTo>
                  <a:lnTo>
                    <a:pt x="1960525" y="364523"/>
                  </a:lnTo>
                  <a:lnTo>
                    <a:pt x="1946246" y="367375"/>
                  </a:lnTo>
                  <a:lnTo>
                    <a:pt x="1931968" y="370227"/>
                  </a:lnTo>
                  <a:lnTo>
                    <a:pt x="1917373" y="373713"/>
                  </a:lnTo>
                  <a:lnTo>
                    <a:pt x="1903411" y="377515"/>
                  </a:lnTo>
                  <a:lnTo>
                    <a:pt x="1889450" y="381318"/>
                  </a:lnTo>
                  <a:lnTo>
                    <a:pt x="1875489" y="385755"/>
                  </a:lnTo>
                  <a:lnTo>
                    <a:pt x="1861528" y="390508"/>
                  </a:lnTo>
                  <a:lnTo>
                    <a:pt x="1847567" y="395578"/>
                  </a:lnTo>
                  <a:lnTo>
                    <a:pt x="1833924" y="400965"/>
                  </a:lnTo>
                  <a:lnTo>
                    <a:pt x="1820280" y="406669"/>
                  </a:lnTo>
                  <a:lnTo>
                    <a:pt x="1806953" y="412690"/>
                  </a:lnTo>
                  <a:lnTo>
                    <a:pt x="1793627" y="418711"/>
                  </a:lnTo>
                  <a:lnTo>
                    <a:pt x="1780618" y="425366"/>
                  </a:lnTo>
                  <a:lnTo>
                    <a:pt x="1766974" y="432020"/>
                  </a:lnTo>
                  <a:lnTo>
                    <a:pt x="1754282" y="438992"/>
                  </a:lnTo>
                  <a:lnTo>
                    <a:pt x="1741273" y="446280"/>
                  </a:lnTo>
                  <a:lnTo>
                    <a:pt x="1728898" y="453885"/>
                  </a:lnTo>
                  <a:lnTo>
                    <a:pt x="1716207" y="461808"/>
                  </a:lnTo>
                  <a:lnTo>
                    <a:pt x="1703832" y="469730"/>
                  </a:lnTo>
                  <a:lnTo>
                    <a:pt x="1691775" y="478286"/>
                  </a:lnTo>
                  <a:lnTo>
                    <a:pt x="1679717" y="486842"/>
                  </a:lnTo>
                  <a:lnTo>
                    <a:pt x="1667660" y="495398"/>
                  </a:lnTo>
                  <a:lnTo>
                    <a:pt x="1655920" y="504270"/>
                  </a:lnTo>
                  <a:lnTo>
                    <a:pt x="1644180" y="513460"/>
                  </a:lnTo>
                  <a:lnTo>
                    <a:pt x="1632758" y="522967"/>
                  </a:lnTo>
                  <a:lnTo>
                    <a:pt x="1621335" y="532473"/>
                  </a:lnTo>
                  <a:lnTo>
                    <a:pt x="1610230" y="542297"/>
                  </a:lnTo>
                  <a:lnTo>
                    <a:pt x="1599124" y="551804"/>
                  </a:lnTo>
                  <a:lnTo>
                    <a:pt x="1588336" y="561944"/>
                  </a:lnTo>
                  <a:lnTo>
                    <a:pt x="1577548" y="572084"/>
                  </a:lnTo>
                  <a:lnTo>
                    <a:pt x="1566760" y="582542"/>
                  </a:lnTo>
                  <a:lnTo>
                    <a:pt x="1556606" y="592999"/>
                  </a:lnTo>
                  <a:lnTo>
                    <a:pt x="1546136" y="603773"/>
                  </a:lnTo>
                  <a:lnTo>
                    <a:pt x="1535982" y="614547"/>
                  </a:lnTo>
                  <a:lnTo>
                    <a:pt x="1526146" y="625638"/>
                  </a:lnTo>
                  <a:lnTo>
                    <a:pt x="1514406" y="638631"/>
                  </a:lnTo>
                  <a:lnTo>
                    <a:pt x="1503301" y="651623"/>
                  </a:lnTo>
                  <a:lnTo>
                    <a:pt x="1492195" y="664932"/>
                  </a:lnTo>
                  <a:lnTo>
                    <a:pt x="1481407" y="678559"/>
                  </a:lnTo>
                  <a:lnTo>
                    <a:pt x="1406525" y="612012"/>
                  </a:lnTo>
                  <a:lnTo>
                    <a:pt x="1407160" y="604407"/>
                  </a:lnTo>
                  <a:lnTo>
                    <a:pt x="1408112" y="596802"/>
                  </a:lnTo>
                  <a:lnTo>
                    <a:pt x="1409381" y="589196"/>
                  </a:lnTo>
                  <a:lnTo>
                    <a:pt x="1410967" y="581274"/>
                  </a:lnTo>
                  <a:lnTo>
                    <a:pt x="1412554" y="573352"/>
                  </a:lnTo>
                  <a:lnTo>
                    <a:pt x="1415092" y="565430"/>
                  </a:lnTo>
                  <a:lnTo>
                    <a:pt x="1417313" y="557191"/>
                  </a:lnTo>
                  <a:lnTo>
                    <a:pt x="1420169" y="548952"/>
                  </a:lnTo>
                  <a:lnTo>
                    <a:pt x="1423025" y="540396"/>
                  </a:lnTo>
                  <a:lnTo>
                    <a:pt x="1426198" y="532157"/>
                  </a:lnTo>
                  <a:lnTo>
                    <a:pt x="1430322" y="523601"/>
                  </a:lnTo>
                  <a:lnTo>
                    <a:pt x="1434130" y="514728"/>
                  </a:lnTo>
                  <a:lnTo>
                    <a:pt x="1438572" y="505855"/>
                  </a:lnTo>
                  <a:lnTo>
                    <a:pt x="1443332" y="497299"/>
                  </a:lnTo>
                  <a:lnTo>
                    <a:pt x="1448408" y="488109"/>
                  </a:lnTo>
                  <a:lnTo>
                    <a:pt x="1453802" y="478919"/>
                  </a:lnTo>
                  <a:lnTo>
                    <a:pt x="1461100" y="467195"/>
                  </a:lnTo>
                  <a:lnTo>
                    <a:pt x="1469033" y="455787"/>
                  </a:lnTo>
                  <a:lnTo>
                    <a:pt x="1476648" y="444696"/>
                  </a:lnTo>
                  <a:lnTo>
                    <a:pt x="1484263" y="433921"/>
                  </a:lnTo>
                  <a:lnTo>
                    <a:pt x="1492195" y="423464"/>
                  </a:lnTo>
                  <a:lnTo>
                    <a:pt x="1500128" y="413641"/>
                  </a:lnTo>
                  <a:lnTo>
                    <a:pt x="1508060" y="403817"/>
                  </a:lnTo>
                  <a:lnTo>
                    <a:pt x="1516310" y="393994"/>
                  </a:lnTo>
                  <a:lnTo>
                    <a:pt x="1524877" y="384804"/>
                  </a:lnTo>
                  <a:lnTo>
                    <a:pt x="1533127" y="375614"/>
                  </a:lnTo>
                  <a:lnTo>
                    <a:pt x="1541376" y="367375"/>
                  </a:lnTo>
                  <a:lnTo>
                    <a:pt x="1549943" y="358819"/>
                  </a:lnTo>
                  <a:lnTo>
                    <a:pt x="1558828" y="350580"/>
                  </a:lnTo>
                  <a:lnTo>
                    <a:pt x="1567077" y="342975"/>
                  </a:lnTo>
                  <a:lnTo>
                    <a:pt x="1575962" y="335369"/>
                  </a:lnTo>
                  <a:lnTo>
                    <a:pt x="1584846" y="328081"/>
                  </a:lnTo>
                  <a:lnTo>
                    <a:pt x="1594047" y="321109"/>
                  </a:lnTo>
                  <a:lnTo>
                    <a:pt x="1602932" y="314455"/>
                  </a:lnTo>
                  <a:lnTo>
                    <a:pt x="1611816" y="308117"/>
                  </a:lnTo>
                  <a:lnTo>
                    <a:pt x="1621018" y="301779"/>
                  </a:lnTo>
                  <a:lnTo>
                    <a:pt x="1630219" y="296075"/>
                  </a:lnTo>
                  <a:lnTo>
                    <a:pt x="1639421" y="290054"/>
                  </a:lnTo>
                  <a:lnTo>
                    <a:pt x="1648622" y="284667"/>
                  </a:lnTo>
                  <a:lnTo>
                    <a:pt x="1657824" y="279280"/>
                  </a:lnTo>
                  <a:lnTo>
                    <a:pt x="1667343" y="274527"/>
                  </a:lnTo>
                  <a:lnTo>
                    <a:pt x="1676862" y="269457"/>
                  </a:lnTo>
                  <a:lnTo>
                    <a:pt x="1686381" y="265337"/>
                  </a:lnTo>
                  <a:lnTo>
                    <a:pt x="1695582" y="261218"/>
                  </a:lnTo>
                  <a:lnTo>
                    <a:pt x="1705101" y="256781"/>
                  </a:lnTo>
                  <a:lnTo>
                    <a:pt x="1714937" y="252979"/>
                  </a:lnTo>
                  <a:lnTo>
                    <a:pt x="1724456" y="249493"/>
                  </a:lnTo>
                  <a:lnTo>
                    <a:pt x="1734292" y="246007"/>
                  </a:lnTo>
                  <a:lnTo>
                    <a:pt x="1743494" y="242838"/>
                  </a:lnTo>
                  <a:lnTo>
                    <a:pt x="1753330" y="239986"/>
                  </a:lnTo>
                  <a:lnTo>
                    <a:pt x="1763166" y="237134"/>
                  </a:lnTo>
                  <a:lnTo>
                    <a:pt x="1773003" y="234599"/>
                  </a:lnTo>
                  <a:lnTo>
                    <a:pt x="1792675" y="230163"/>
                  </a:lnTo>
                  <a:lnTo>
                    <a:pt x="1812030" y="226360"/>
                  </a:lnTo>
                  <a:lnTo>
                    <a:pt x="1831702" y="222874"/>
                  </a:lnTo>
                  <a:lnTo>
                    <a:pt x="1851375" y="220656"/>
                  </a:lnTo>
                  <a:lnTo>
                    <a:pt x="1870730" y="219072"/>
                  </a:lnTo>
                  <a:lnTo>
                    <a:pt x="1890402" y="217804"/>
                  </a:lnTo>
                  <a:lnTo>
                    <a:pt x="1910075" y="217487"/>
                  </a:lnTo>
                  <a:close/>
                  <a:moveTo>
                    <a:pt x="1112837" y="0"/>
                  </a:moveTo>
                  <a:lnTo>
                    <a:pt x="1116656" y="634"/>
                  </a:lnTo>
                  <a:lnTo>
                    <a:pt x="1128112" y="2854"/>
                  </a:lnTo>
                  <a:lnTo>
                    <a:pt x="1146570" y="6660"/>
                  </a:lnTo>
                  <a:lnTo>
                    <a:pt x="1157708" y="9197"/>
                  </a:lnTo>
                  <a:lnTo>
                    <a:pt x="1170119" y="12369"/>
                  </a:lnTo>
                  <a:lnTo>
                    <a:pt x="1183485" y="16175"/>
                  </a:lnTo>
                  <a:lnTo>
                    <a:pt x="1198124" y="20298"/>
                  </a:lnTo>
                  <a:lnTo>
                    <a:pt x="1213399" y="25372"/>
                  </a:lnTo>
                  <a:lnTo>
                    <a:pt x="1229629" y="30763"/>
                  </a:lnTo>
                  <a:lnTo>
                    <a:pt x="1246495" y="37106"/>
                  </a:lnTo>
                  <a:lnTo>
                    <a:pt x="1263998" y="43767"/>
                  </a:lnTo>
                  <a:lnTo>
                    <a:pt x="1281501" y="51378"/>
                  </a:lnTo>
                  <a:lnTo>
                    <a:pt x="1299640" y="59307"/>
                  </a:lnTo>
                  <a:lnTo>
                    <a:pt x="1317780" y="68504"/>
                  </a:lnTo>
                  <a:lnTo>
                    <a:pt x="1336237" y="78653"/>
                  </a:lnTo>
                  <a:lnTo>
                    <a:pt x="1345148" y="84045"/>
                  </a:lnTo>
                  <a:lnTo>
                    <a:pt x="1354058" y="89436"/>
                  </a:lnTo>
                  <a:lnTo>
                    <a:pt x="1363287" y="95462"/>
                  </a:lnTo>
                  <a:lnTo>
                    <a:pt x="1372198" y="101171"/>
                  </a:lnTo>
                  <a:lnTo>
                    <a:pt x="1381108" y="107514"/>
                  </a:lnTo>
                  <a:lnTo>
                    <a:pt x="1389701" y="113540"/>
                  </a:lnTo>
                  <a:lnTo>
                    <a:pt x="1398293" y="120517"/>
                  </a:lnTo>
                  <a:lnTo>
                    <a:pt x="1406886" y="127177"/>
                  </a:lnTo>
                  <a:lnTo>
                    <a:pt x="1415160" y="134471"/>
                  </a:lnTo>
                  <a:lnTo>
                    <a:pt x="1423116" y="141449"/>
                  </a:lnTo>
                  <a:lnTo>
                    <a:pt x="1431390" y="149377"/>
                  </a:lnTo>
                  <a:lnTo>
                    <a:pt x="1439346" y="157306"/>
                  </a:lnTo>
                  <a:lnTo>
                    <a:pt x="1446665" y="165552"/>
                  </a:lnTo>
                  <a:lnTo>
                    <a:pt x="1454303" y="173798"/>
                  </a:lnTo>
                  <a:lnTo>
                    <a:pt x="1461304" y="182361"/>
                  </a:lnTo>
                  <a:lnTo>
                    <a:pt x="1468305" y="191241"/>
                  </a:lnTo>
                  <a:lnTo>
                    <a:pt x="1474988" y="200756"/>
                  </a:lnTo>
                  <a:lnTo>
                    <a:pt x="1481034" y="209953"/>
                  </a:lnTo>
                  <a:lnTo>
                    <a:pt x="1487399" y="219785"/>
                  </a:lnTo>
                  <a:lnTo>
                    <a:pt x="1492809" y="229616"/>
                  </a:lnTo>
                  <a:lnTo>
                    <a:pt x="1498537" y="240082"/>
                  </a:lnTo>
                  <a:lnTo>
                    <a:pt x="1503311" y="250865"/>
                  </a:lnTo>
                  <a:lnTo>
                    <a:pt x="1508084" y="261648"/>
                  </a:lnTo>
                  <a:lnTo>
                    <a:pt x="1512540" y="273066"/>
                  </a:lnTo>
                  <a:lnTo>
                    <a:pt x="1516358" y="284483"/>
                  </a:lnTo>
                  <a:lnTo>
                    <a:pt x="1519859" y="296218"/>
                  </a:lnTo>
                  <a:lnTo>
                    <a:pt x="1523041" y="308269"/>
                  </a:lnTo>
                  <a:lnTo>
                    <a:pt x="1525587" y="320955"/>
                  </a:lnTo>
                  <a:lnTo>
                    <a:pt x="1512540" y="333641"/>
                  </a:lnTo>
                  <a:lnTo>
                    <a:pt x="1499492" y="346645"/>
                  </a:lnTo>
                  <a:lnTo>
                    <a:pt x="1486763" y="360599"/>
                  </a:lnTo>
                  <a:lnTo>
                    <a:pt x="1474351" y="374554"/>
                  </a:lnTo>
                  <a:lnTo>
                    <a:pt x="1462259" y="389777"/>
                  </a:lnTo>
                  <a:lnTo>
                    <a:pt x="1450484" y="405000"/>
                  </a:lnTo>
                  <a:lnTo>
                    <a:pt x="1439027" y="420540"/>
                  </a:lnTo>
                  <a:lnTo>
                    <a:pt x="1427889" y="437032"/>
                  </a:lnTo>
                  <a:lnTo>
                    <a:pt x="1426616" y="424346"/>
                  </a:lnTo>
                  <a:lnTo>
                    <a:pt x="1424389" y="411343"/>
                  </a:lnTo>
                  <a:lnTo>
                    <a:pt x="1422479" y="398340"/>
                  </a:lnTo>
                  <a:lnTo>
                    <a:pt x="1420252" y="385654"/>
                  </a:lnTo>
                  <a:lnTo>
                    <a:pt x="1417706" y="373285"/>
                  </a:lnTo>
                  <a:lnTo>
                    <a:pt x="1414842" y="360599"/>
                  </a:lnTo>
                  <a:lnTo>
                    <a:pt x="1411341" y="348230"/>
                  </a:lnTo>
                  <a:lnTo>
                    <a:pt x="1408159" y="335544"/>
                  </a:lnTo>
                  <a:lnTo>
                    <a:pt x="1402112" y="317467"/>
                  </a:lnTo>
                  <a:lnTo>
                    <a:pt x="1396065" y="299706"/>
                  </a:lnTo>
                  <a:lnTo>
                    <a:pt x="1388746" y="281946"/>
                  </a:lnTo>
                  <a:lnTo>
                    <a:pt x="1384927" y="273700"/>
                  </a:lnTo>
                  <a:lnTo>
                    <a:pt x="1381108" y="265137"/>
                  </a:lnTo>
                  <a:lnTo>
                    <a:pt x="1376653" y="256574"/>
                  </a:lnTo>
                  <a:lnTo>
                    <a:pt x="1372516" y="248328"/>
                  </a:lnTo>
                  <a:lnTo>
                    <a:pt x="1368061" y="240082"/>
                  </a:lnTo>
                  <a:lnTo>
                    <a:pt x="1363287" y="231836"/>
                  </a:lnTo>
                  <a:lnTo>
                    <a:pt x="1358514" y="223591"/>
                  </a:lnTo>
                  <a:lnTo>
                    <a:pt x="1353104" y="215979"/>
                  </a:lnTo>
                  <a:lnTo>
                    <a:pt x="1348012" y="208050"/>
                  </a:lnTo>
                  <a:lnTo>
                    <a:pt x="1342284" y="200121"/>
                  </a:lnTo>
                  <a:lnTo>
                    <a:pt x="1336874" y="192827"/>
                  </a:lnTo>
                  <a:lnTo>
                    <a:pt x="1330827" y="185215"/>
                  </a:lnTo>
                  <a:lnTo>
                    <a:pt x="1325099" y="178238"/>
                  </a:lnTo>
                  <a:lnTo>
                    <a:pt x="1319053" y="171261"/>
                  </a:lnTo>
                  <a:lnTo>
                    <a:pt x="1312688" y="164284"/>
                  </a:lnTo>
                  <a:lnTo>
                    <a:pt x="1306323" y="157623"/>
                  </a:lnTo>
                  <a:lnTo>
                    <a:pt x="1299640" y="150963"/>
                  </a:lnTo>
                  <a:lnTo>
                    <a:pt x="1292957" y="144620"/>
                  </a:lnTo>
                  <a:lnTo>
                    <a:pt x="1286274" y="138277"/>
                  </a:lnTo>
                  <a:lnTo>
                    <a:pt x="1278955" y="132251"/>
                  </a:lnTo>
                  <a:lnTo>
                    <a:pt x="1271636" y="126225"/>
                  </a:lnTo>
                  <a:lnTo>
                    <a:pt x="1264635" y="120834"/>
                  </a:lnTo>
                  <a:lnTo>
                    <a:pt x="1257315" y="115125"/>
                  </a:lnTo>
                  <a:lnTo>
                    <a:pt x="1249996" y="110051"/>
                  </a:lnTo>
                  <a:lnTo>
                    <a:pt x="1242040" y="104659"/>
                  </a:lnTo>
                  <a:lnTo>
                    <a:pt x="1234402" y="99902"/>
                  </a:lnTo>
                  <a:lnTo>
                    <a:pt x="1241403" y="105611"/>
                  </a:lnTo>
                  <a:lnTo>
                    <a:pt x="1248086" y="111637"/>
                  </a:lnTo>
                  <a:lnTo>
                    <a:pt x="1255088" y="117663"/>
                  </a:lnTo>
                  <a:lnTo>
                    <a:pt x="1262089" y="124006"/>
                  </a:lnTo>
                  <a:lnTo>
                    <a:pt x="1268135" y="130666"/>
                  </a:lnTo>
                  <a:lnTo>
                    <a:pt x="1274818" y="137009"/>
                  </a:lnTo>
                  <a:lnTo>
                    <a:pt x="1280546" y="143986"/>
                  </a:lnTo>
                  <a:lnTo>
                    <a:pt x="1286911" y="150646"/>
                  </a:lnTo>
                  <a:lnTo>
                    <a:pt x="1292321" y="157623"/>
                  </a:lnTo>
                  <a:lnTo>
                    <a:pt x="1298367" y="164601"/>
                  </a:lnTo>
                  <a:lnTo>
                    <a:pt x="1303459" y="171895"/>
                  </a:lnTo>
                  <a:lnTo>
                    <a:pt x="1308869" y="179190"/>
                  </a:lnTo>
                  <a:lnTo>
                    <a:pt x="1313961" y="186484"/>
                  </a:lnTo>
                  <a:lnTo>
                    <a:pt x="1318734" y="194095"/>
                  </a:lnTo>
                  <a:lnTo>
                    <a:pt x="1323508" y="202024"/>
                  </a:lnTo>
                  <a:lnTo>
                    <a:pt x="1327963" y="209636"/>
                  </a:lnTo>
                  <a:lnTo>
                    <a:pt x="1332418" y="217565"/>
                  </a:lnTo>
                  <a:lnTo>
                    <a:pt x="1336237" y="225493"/>
                  </a:lnTo>
                  <a:lnTo>
                    <a:pt x="1340056" y="233422"/>
                  </a:lnTo>
                  <a:lnTo>
                    <a:pt x="1344193" y="241668"/>
                  </a:lnTo>
                  <a:lnTo>
                    <a:pt x="1347376" y="249914"/>
                  </a:lnTo>
                  <a:lnTo>
                    <a:pt x="1350558" y="257843"/>
                  </a:lnTo>
                  <a:lnTo>
                    <a:pt x="1356923" y="274969"/>
                  </a:lnTo>
                  <a:lnTo>
                    <a:pt x="1362333" y="291778"/>
                  </a:lnTo>
                  <a:lnTo>
                    <a:pt x="1366788" y="308904"/>
                  </a:lnTo>
                  <a:lnTo>
                    <a:pt x="1370925" y="326030"/>
                  </a:lnTo>
                  <a:lnTo>
                    <a:pt x="1374107" y="343790"/>
                  </a:lnTo>
                  <a:lnTo>
                    <a:pt x="1376653" y="360916"/>
                  </a:lnTo>
                  <a:lnTo>
                    <a:pt x="1378562" y="378677"/>
                  </a:lnTo>
                  <a:lnTo>
                    <a:pt x="1380472" y="396120"/>
                  </a:lnTo>
                  <a:lnTo>
                    <a:pt x="1381108" y="413880"/>
                  </a:lnTo>
                  <a:lnTo>
                    <a:pt x="1381427" y="431641"/>
                  </a:lnTo>
                  <a:lnTo>
                    <a:pt x="1381108" y="449401"/>
                  </a:lnTo>
                  <a:lnTo>
                    <a:pt x="1380472" y="466844"/>
                  </a:lnTo>
                  <a:lnTo>
                    <a:pt x="1378881" y="484605"/>
                  </a:lnTo>
                  <a:lnTo>
                    <a:pt x="1377290" y="502048"/>
                  </a:lnTo>
                  <a:lnTo>
                    <a:pt x="1375380" y="519491"/>
                  </a:lnTo>
                  <a:lnTo>
                    <a:pt x="1372516" y="536934"/>
                  </a:lnTo>
                  <a:lnTo>
                    <a:pt x="1369652" y="554378"/>
                  </a:lnTo>
                  <a:lnTo>
                    <a:pt x="1367106" y="564843"/>
                  </a:lnTo>
                  <a:lnTo>
                    <a:pt x="1364878" y="574675"/>
                  </a:lnTo>
                  <a:lnTo>
                    <a:pt x="1334646" y="547717"/>
                  </a:lnTo>
                  <a:lnTo>
                    <a:pt x="1168210" y="399609"/>
                  </a:lnTo>
                  <a:lnTo>
                    <a:pt x="1166618" y="387557"/>
                  </a:lnTo>
                  <a:lnTo>
                    <a:pt x="1166300" y="375188"/>
                  </a:lnTo>
                  <a:lnTo>
                    <a:pt x="1166618" y="369479"/>
                  </a:lnTo>
                  <a:lnTo>
                    <a:pt x="1166937" y="363136"/>
                  </a:lnTo>
                  <a:lnTo>
                    <a:pt x="1167573" y="357110"/>
                  </a:lnTo>
                  <a:lnTo>
                    <a:pt x="1168528" y="350767"/>
                  </a:lnTo>
                  <a:lnTo>
                    <a:pt x="1171074" y="330153"/>
                  </a:lnTo>
                  <a:lnTo>
                    <a:pt x="1173620" y="308269"/>
                  </a:lnTo>
                  <a:lnTo>
                    <a:pt x="1175847" y="285435"/>
                  </a:lnTo>
                  <a:lnTo>
                    <a:pt x="1177438" y="262283"/>
                  </a:lnTo>
                  <a:lnTo>
                    <a:pt x="1178393" y="238814"/>
                  </a:lnTo>
                  <a:lnTo>
                    <a:pt x="1178711" y="227079"/>
                  </a:lnTo>
                  <a:lnTo>
                    <a:pt x="1178711" y="215027"/>
                  </a:lnTo>
                  <a:lnTo>
                    <a:pt x="1178393" y="203293"/>
                  </a:lnTo>
                  <a:lnTo>
                    <a:pt x="1178075" y="191241"/>
                  </a:lnTo>
                  <a:lnTo>
                    <a:pt x="1177438" y="179507"/>
                  </a:lnTo>
                  <a:lnTo>
                    <a:pt x="1176484" y="167772"/>
                  </a:lnTo>
                  <a:lnTo>
                    <a:pt x="1175211" y="155720"/>
                  </a:lnTo>
                  <a:lnTo>
                    <a:pt x="1173938" y="144303"/>
                  </a:lnTo>
                  <a:lnTo>
                    <a:pt x="1172028" y="132568"/>
                  </a:lnTo>
                  <a:lnTo>
                    <a:pt x="1169801" y="121151"/>
                  </a:lnTo>
                  <a:lnTo>
                    <a:pt x="1167573" y="109734"/>
                  </a:lnTo>
                  <a:lnTo>
                    <a:pt x="1164391" y="98633"/>
                  </a:lnTo>
                  <a:lnTo>
                    <a:pt x="1161208" y="87533"/>
                  </a:lnTo>
                  <a:lnTo>
                    <a:pt x="1157708" y="76750"/>
                  </a:lnTo>
                  <a:lnTo>
                    <a:pt x="1153571" y="66284"/>
                  </a:lnTo>
                  <a:lnTo>
                    <a:pt x="1149115" y="55818"/>
                  </a:lnTo>
                  <a:lnTo>
                    <a:pt x="1144342" y="45670"/>
                  </a:lnTo>
                  <a:lnTo>
                    <a:pt x="1138932" y="35838"/>
                  </a:lnTo>
                  <a:lnTo>
                    <a:pt x="1133204" y="26641"/>
                  </a:lnTo>
                  <a:lnTo>
                    <a:pt x="1126839" y="17443"/>
                  </a:lnTo>
                  <a:lnTo>
                    <a:pt x="1119838" y="8563"/>
                  </a:lnTo>
                  <a:lnTo>
                    <a:pt x="111283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056380" y="2795905"/>
            <a:ext cx="1090930" cy="1090930"/>
            <a:chOff x="6388" y="4403"/>
            <a:chExt cx="1718" cy="1718"/>
          </a:xfrm>
        </p:grpSpPr>
        <p:sp>
          <p:nvSpPr>
            <p:cNvPr id="5" name="椭圆 4"/>
            <p:cNvSpPr/>
            <p:nvPr/>
          </p:nvSpPr>
          <p:spPr>
            <a:xfrm>
              <a:off x="6388" y="4403"/>
              <a:ext cx="1718" cy="171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18" name="椭圆 17"/>
            <p:cNvSpPr>
              <a:spLocks noChangeAspect="1"/>
            </p:cNvSpPr>
            <p:nvPr/>
          </p:nvSpPr>
          <p:spPr>
            <a:xfrm>
              <a:off x="6580" y="4595"/>
              <a:ext cx="1334" cy="133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8" name="男人"/>
            <p:cNvSpPr/>
            <p:nvPr/>
          </p:nvSpPr>
          <p:spPr bwMode="auto">
            <a:xfrm>
              <a:off x="6918" y="4932"/>
              <a:ext cx="659" cy="659"/>
            </a:xfrm>
            <a:custGeom>
              <a:avLst/>
              <a:gdLst>
                <a:gd name="T0" fmla="*/ 416334317 w 5965"/>
                <a:gd name="T1" fmla="*/ 75815881 h 5525"/>
                <a:gd name="T2" fmla="*/ 416538070 w 5965"/>
                <a:gd name="T3" fmla="*/ 102142015 h 5525"/>
                <a:gd name="T4" fmla="*/ 412968551 w 5965"/>
                <a:gd name="T5" fmla="*/ 149998739 h 5525"/>
                <a:gd name="T6" fmla="*/ 415008322 w 5965"/>
                <a:gd name="T7" fmla="*/ 163264210 h 5525"/>
                <a:gd name="T8" fmla="*/ 420413859 w 5965"/>
                <a:gd name="T9" fmla="*/ 173672291 h 5525"/>
                <a:gd name="T10" fmla="*/ 424493721 w 5965"/>
                <a:gd name="T11" fmla="*/ 190712788 h 5525"/>
                <a:gd name="T12" fmla="*/ 423983698 w 5965"/>
                <a:gd name="T13" fmla="*/ 209080215 h 5525"/>
                <a:gd name="T14" fmla="*/ 420107909 w 5965"/>
                <a:gd name="T15" fmla="*/ 229590285 h 5525"/>
                <a:gd name="T16" fmla="*/ 413478254 w 5965"/>
                <a:gd name="T17" fmla="*/ 244691987 h 5525"/>
                <a:gd name="T18" fmla="*/ 407766767 w 5965"/>
                <a:gd name="T19" fmla="*/ 249590096 h 5525"/>
                <a:gd name="T20" fmla="*/ 397465396 w 5965"/>
                <a:gd name="T21" fmla="*/ 255814496 h 5525"/>
                <a:gd name="T22" fmla="*/ 392671758 w 5965"/>
                <a:gd name="T23" fmla="*/ 263977690 h 5525"/>
                <a:gd name="T24" fmla="*/ 390020087 w 5965"/>
                <a:gd name="T25" fmla="*/ 284385517 h 5525"/>
                <a:gd name="T26" fmla="*/ 387878120 w 5965"/>
                <a:gd name="T27" fmla="*/ 299385614 h 5525"/>
                <a:gd name="T28" fmla="*/ 380840638 w 5965"/>
                <a:gd name="T29" fmla="*/ 311222230 h 5525"/>
                <a:gd name="T30" fmla="*/ 372681234 w 5965"/>
                <a:gd name="T31" fmla="*/ 324079365 h 5525"/>
                <a:gd name="T32" fmla="*/ 387878120 w 5965"/>
                <a:gd name="T33" fmla="*/ 335099630 h 5525"/>
                <a:gd name="T34" fmla="*/ 404502878 w 5965"/>
                <a:gd name="T35" fmla="*/ 367242149 h 5525"/>
                <a:gd name="T36" fmla="*/ 414090473 w 5965"/>
                <a:gd name="T37" fmla="*/ 377956321 h 5525"/>
                <a:gd name="T38" fmla="*/ 487932935 w 5965"/>
                <a:gd name="T39" fmla="*/ 405201051 h 5525"/>
                <a:gd name="T40" fmla="*/ 557083956 w 5965"/>
                <a:gd name="T41" fmla="*/ 433568224 h 5525"/>
                <a:gd name="T42" fmla="*/ 582786287 w 5965"/>
                <a:gd name="T43" fmla="*/ 444180473 h 5525"/>
                <a:gd name="T44" fmla="*/ 595535256 w 5965"/>
                <a:gd name="T45" fmla="*/ 453160019 h 5525"/>
                <a:gd name="T46" fmla="*/ 604816582 w 5965"/>
                <a:gd name="T47" fmla="*/ 465710742 h 5525"/>
                <a:gd name="T48" fmla="*/ 607774521 w 5965"/>
                <a:gd name="T49" fmla="*/ 515098245 h 5525"/>
                <a:gd name="T50" fmla="*/ 204073 w 5965"/>
                <a:gd name="T51" fmla="*/ 563771320 h 5525"/>
                <a:gd name="T52" fmla="*/ 1427872 w 5965"/>
                <a:gd name="T53" fmla="*/ 479588397 h 5525"/>
                <a:gd name="T54" fmla="*/ 6323706 w 5965"/>
                <a:gd name="T55" fmla="*/ 461017121 h 5525"/>
                <a:gd name="T56" fmla="*/ 16930707 w 5965"/>
                <a:gd name="T57" fmla="*/ 449792689 h 5525"/>
                <a:gd name="T58" fmla="*/ 30495968 w 5965"/>
                <a:gd name="T59" fmla="*/ 441629494 h 5525"/>
                <a:gd name="T60" fmla="*/ 67621272 w 5965"/>
                <a:gd name="T61" fmla="*/ 427751840 h 5525"/>
                <a:gd name="T62" fmla="*/ 156558744 w 5965"/>
                <a:gd name="T63" fmla="*/ 389895181 h 5525"/>
                <a:gd name="T64" fmla="*/ 196336039 w 5965"/>
                <a:gd name="T65" fmla="*/ 376425862 h 5525"/>
                <a:gd name="T66" fmla="*/ 207555259 w 5965"/>
                <a:gd name="T67" fmla="*/ 361425765 h 5525"/>
                <a:gd name="T68" fmla="*/ 232951320 w 5965"/>
                <a:gd name="T69" fmla="*/ 332038392 h 5525"/>
                <a:gd name="T70" fmla="*/ 227545783 w 5965"/>
                <a:gd name="T71" fmla="*/ 319283501 h 5525"/>
                <a:gd name="T72" fmla="*/ 219284183 w 5965"/>
                <a:gd name="T73" fmla="*/ 309487603 h 5525"/>
                <a:gd name="T74" fmla="*/ 211634801 w 5965"/>
                <a:gd name="T75" fmla="*/ 254079869 h 5525"/>
                <a:gd name="T76" fmla="*/ 201435626 w 5965"/>
                <a:gd name="T77" fmla="*/ 252038830 h 5525"/>
                <a:gd name="T78" fmla="*/ 194602217 w 5965"/>
                <a:gd name="T79" fmla="*/ 247549057 h 5525"/>
                <a:gd name="T80" fmla="*/ 188584461 w 5965"/>
                <a:gd name="T81" fmla="*/ 236324625 h 5525"/>
                <a:gd name="T82" fmla="*/ 183484873 w 5965"/>
                <a:gd name="T83" fmla="*/ 214284096 h 5525"/>
                <a:gd name="T84" fmla="*/ 180731007 w 5965"/>
                <a:gd name="T85" fmla="*/ 182651837 h 5525"/>
                <a:gd name="T86" fmla="*/ 183484873 w 5965"/>
                <a:gd name="T87" fmla="*/ 173978383 h 5525"/>
                <a:gd name="T88" fmla="*/ 188380388 w 5965"/>
                <a:gd name="T89" fmla="*/ 161325415 h 5525"/>
                <a:gd name="T90" fmla="*/ 186442494 w 5965"/>
                <a:gd name="T91" fmla="*/ 146325318 h 5525"/>
                <a:gd name="T92" fmla="*/ 182158878 w 5965"/>
                <a:gd name="T93" fmla="*/ 105101329 h 5525"/>
                <a:gd name="T94" fmla="*/ 185728718 w 5965"/>
                <a:gd name="T95" fmla="*/ 72550475 h 5525"/>
                <a:gd name="T96" fmla="*/ 195927893 w 5965"/>
                <a:gd name="T97" fmla="*/ 47856724 h 5525"/>
                <a:gd name="T98" fmla="*/ 211736678 w 5965"/>
                <a:gd name="T99" fmla="*/ 30203724 h 5525"/>
                <a:gd name="T100" fmla="*/ 231931275 w 5965"/>
                <a:gd name="T101" fmla="*/ 18979291 h 5525"/>
                <a:gd name="T102" fmla="*/ 260693422 w 5965"/>
                <a:gd name="T103" fmla="*/ 8367362 h 5525"/>
                <a:gd name="T104" fmla="*/ 283845639 w 5965"/>
                <a:gd name="T105" fmla="*/ 2346811 h 5525"/>
                <a:gd name="T106" fmla="*/ 309547969 w 5965"/>
                <a:gd name="T107" fmla="*/ 0 h 5525"/>
                <a:gd name="T108" fmla="*/ 336575975 w 5965"/>
                <a:gd name="T109" fmla="*/ 3469254 h 5525"/>
                <a:gd name="T110" fmla="*/ 364114003 w 5965"/>
                <a:gd name="T111" fmla="*/ 15305870 h 5525"/>
                <a:gd name="T112" fmla="*/ 399199536 w 5965"/>
                <a:gd name="T113" fmla="*/ 32550854 h 5525"/>
                <a:gd name="T114" fmla="*/ 407256744 w 5965"/>
                <a:gd name="T115" fmla="*/ 44081378 h 552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965" h="5525">
                  <a:moveTo>
                    <a:pt x="4036" y="532"/>
                  </a:moveTo>
                  <a:lnTo>
                    <a:pt x="4036" y="532"/>
                  </a:lnTo>
                  <a:lnTo>
                    <a:pt x="4053" y="600"/>
                  </a:lnTo>
                  <a:lnTo>
                    <a:pt x="4065" y="654"/>
                  </a:lnTo>
                  <a:lnTo>
                    <a:pt x="4075" y="700"/>
                  </a:lnTo>
                  <a:lnTo>
                    <a:pt x="4082" y="743"/>
                  </a:lnTo>
                  <a:lnTo>
                    <a:pt x="4085" y="785"/>
                  </a:lnTo>
                  <a:lnTo>
                    <a:pt x="4088" y="833"/>
                  </a:lnTo>
                  <a:lnTo>
                    <a:pt x="4088" y="889"/>
                  </a:lnTo>
                  <a:lnTo>
                    <a:pt x="4087" y="959"/>
                  </a:lnTo>
                  <a:lnTo>
                    <a:pt x="4084" y="1001"/>
                  </a:lnTo>
                  <a:lnTo>
                    <a:pt x="4079" y="1065"/>
                  </a:lnTo>
                  <a:lnTo>
                    <a:pt x="4063" y="1229"/>
                  </a:lnTo>
                  <a:lnTo>
                    <a:pt x="4056" y="1316"/>
                  </a:lnTo>
                  <a:lnTo>
                    <a:pt x="4051" y="1398"/>
                  </a:lnTo>
                  <a:lnTo>
                    <a:pt x="4050" y="1436"/>
                  </a:lnTo>
                  <a:lnTo>
                    <a:pt x="4049" y="1470"/>
                  </a:lnTo>
                  <a:lnTo>
                    <a:pt x="4050" y="1499"/>
                  </a:lnTo>
                  <a:lnTo>
                    <a:pt x="4051" y="1523"/>
                  </a:lnTo>
                  <a:lnTo>
                    <a:pt x="4055" y="1555"/>
                  </a:lnTo>
                  <a:lnTo>
                    <a:pt x="4061" y="1580"/>
                  </a:lnTo>
                  <a:lnTo>
                    <a:pt x="4069" y="1600"/>
                  </a:lnTo>
                  <a:lnTo>
                    <a:pt x="4076" y="1619"/>
                  </a:lnTo>
                  <a:lnTo>
                    <a:pt x="4085" y="1636"/>
                  </a:lnTo>
                  <a:lnTo>
                    <a:pt x="4097" y="1655"/>
                  </a:lnTo>
                  <a:lnTo>
                    <a:pt x="4109" y="1676"/>
                  </a:lnTo>
                  <a:lnTo>
                    <a:pt x="4122" y="1702"/>
                  </a:lnTo>
                  <a:lnTo>
                    <a:pt x="4133" y="1727"/>
                  </a:lnTo>
                  <a:lnTo>
                    <a:pt x="4142" y="1754"/>
                  </a:lnTo>
                  <a:lnTo>
                    <a:pt x="4149" y="1782"/>
                  </a:lnTo>
                  <a:lnTo>
                    <a:pt x="4156" y="1811"/>
                  </a:lnTo>
                  <a:lnTo>
                    <a:pt x="4159" y="1840"/>
                  </a:lnTo>
                  <a:lnTo>
                    <a:pt x="4162" y="1869"/>
                  </a:lnTo>
                  <a:lnTo>
                    <a:pt x="4163" y="1899"/>
                  </a:lnTo>
                  <a:lnTo>
                    <a:pt x="4165" y="1929"/>
                  </a:lnTo>
                  <a:lnTo>
                    <a:pt x="4163" y="1959"/>
                  </a:lnTo>
                  <a:lnTo>
                    <a:pt x="4162" y="1989"/>
                  </a:lnTo>
                  <a:lnTo>
                    <a:pt x="4160" y="2018"/>
                  </a:lnTo>
                  <a:lnTo>
                    <a:pt x="4157" y="2049"/>
                  </a:lnTo>
                  <a:lnTo>
                    <a:pt x="4149" y="2104"/>
                  </a:lnTo>
                  <a:lnTo>
                    <a:pt x="4140" y="2158"/>
                  </a:lnTo>
                  <a:lnTo>
                    <a:pt x="4134" y="2187"/>
                  </a:lnTo>
                  <a:lnTo>
                    <a:pt x="4127" y="2218"/>
                  </a:lnTo>
                  <a:lnTo>
                    <a:pt x="4119" y="2250"/>
                  </a:lnTo>
                  <a:lnTo>
                    <a:pt x="4109" y="2283"/>
                  </a:lnTo>
                  <a:lnTo>
                    <a:pt x="4097" y="2315"/>
                  </a:lnTo>
                  <a:lnTo>
                    <a:pt x="4084" y="2345"/>
                  </a:lnTo>
                  <a:lnTo>
                    <a:pt x="4070" y="2373"/>
                  </a:lnTo>
                  <a:lnTo>
                    <a:pt x="4062" y="2387"/>
                  </a:lnTo>
                  <a:lnTo>
                    <a:pt x="4054" y="2398"/>
                  </a:lnTo>
                  <a:lnTo>
                    <a:pt x="4045" y="2410"/>
                  </a:lnTo>
                  <a:lnTo>
                    <a:pt x="4034" y="2420"/>
                  </a:lnTo>
                  <a:lnTo>
                    <a:pt x="4023" y="2430"/>
                  </a:lnTo>
                  <a:lnTo>
                    <a:pt x="4011" y="2438"/>
                  </a:lnTo>
                  <a:lnTo>
                    <a:pt x="3998" y="2446"/>
                  </a:lnTo>
                  <a:lnTo>
                    <a:pt x="3986" y="2452"/>
                  </a:lnTo>
                  <a:lnTo>
                    <a:pt x="3959" y="2467"/>
                  </a:lnTo>
                  <a:lnTo>
                    <a:pt x="3933" y="2480"/>
                  </a:lnTo>
                  <a:lnTo>
                    <a:pt x="3920" y="2488"/>
                  </a:lnTo>
                  <a:lnTo>
                    <a:pt x="3908" y="2497"/>
                  </a:lnTo>
                  <a:lnTo>
                    <a:pt x="3897" y="2507"/>
                  </a:lnTo>
                  <a:lnTo>
                    <a:pt x="3887" y="2517"/>
                  </a:lnTo>
                  <a:lnTo>
                    <a:pt x="3877" y="2529"/>
                  </a:lnTo>
                  <a:lnTo>
                    <a:pt x="3868" y="2544"/>
                  </a:lnTo>
                  <a:lnTo>
                    <a:pt x="3858" y="2565"/>
                  </a:lnTo>
                  <a:lnTo>
                    <a:pt x="3850" y="2587"/>
                  </a:lnTo>
                  <a:lnTo>
                    <a:pt x="3843" y="2611"/>
                  </a:lnTo>
                  <a:lnTo>
                    <a:pt x="3838" y="2634"/>
                  </a:lnTo>
                  <a:lnTo>
                    <a:pt x="3834" y="2659"/>
                  </a:lnTo>
                  <a:lnTo>
                    <a:pt x="3831" y="2684"/>
                  </a:lnTo>
                  <a:lnTo>
                    <a:pt x="3828" y="2736"/>
                  </a:lnTo>
                  <a:lnTo>
                    <a:pt x="3824" y="2787"/>
                  </a:lnTo>
                  <a:lnTo>
                    <a:pt x="3821" y="2837"/>
                  </a:lnTo>
                  <a:lnTo>
                    <a:pt x="3819" y="2863"/>
                  </a:lnTo>
                  <a:lnTo>
                    <a:pt x="3814" y="2887"/>
                  </a:lnTo>
                  <a:lnTo>
                    <a:pt x="3810" y="2911"/>
                  </a:lnTo>
                  <a:lnTo>
                    <a:pt x="3803" y="2934"/>
                  </a:lnTo>
                  <a:lnTo>
                    <a:pt x="3794" y="2959"/>
                  </a:lnTo>
                  <a:lnTo>
                    <a:pt x="3784" y="2980"/>
                  </a:lnTo>
                  <a:lnTo>
                    <a:pt x="3773" y="3000"/>
                  </a:lnTo>
                  <a:lnTo>
                    <a:pt x="3761" y="3018"/>
                  </a:lnTo>
                  <a:lnTo>
                    <a:pt x="3747" y="3035"/>
                  </a:lnTo>
                  <a:lnTo>
                    <a:pt x="3734" y="3050"/>
                  </a:lnTo>
                  <a:lnTo>
                    <a:pt x="3708" y="3081"/>
                  </a:lnTo>
                  <a:lnTo>
                    <a:pt x="3696" y="3098"/>
                  </a:lnTo>
                  <a:lnTo>
                    <a:pt x="3684" y="3115"/>
                  </a:lnTo>
                  <a:lnTo>
                    <a:pt x="3673" y="3133"/>
                  </a:lnTo>
                  <a:lnTo>
                    <a:pt x="3663" y="3153"/>
                  </a:lnTo>
                  <a:lnTo>
                    <a:pt x="3654" y="3176"/>
                  </a:lnTo>
                  <a:lnTo>
                    <a:pt x="3647" y="3201"/>
                  </a:lnTo>
                  <a:lnTo>
                    <a:pt x="3643" y="3229"/>
                  </a:lnTo>
                  <a:lnTo>
                    <a:pt x="3640" y="3261"/>
                  </a:lnTo>
                  <a:lnTo>
                    <a:pt x="3803" y="3284"/>
                  </a:lnTo>
                  <a:lnTo>
                    <a:pt x="3852" y="3389"/>
                  </a:lnTo>
                  <a:lnTo>
                    <a:pt x="3881" y="3449"/>
                  </a:lnTo>
                  <a:lnTo>
                    <a:pt x="3914" y="3511"/>
                  </a:lnTo>
                  <a:lnTo>
                    <a:pt x="3930" y="3542"/>
                  </a:lnTo>
                  <a:lnTo>
                    <a:pt x="3948" y="3571"/>
                  </a:lnTo>
                  <a:lnTo>
                    <a:pt x="3966" y="3599"/>
                  </a:lnTo>
                  <a:lnTo>
                    <a:pt x="3985" y="3626"/>
                  </a:lnTo>
                  <a:lnTo>
                    <a:pt x="4003" y="3649"/>
                  </a:lnTo>
                  <a:lnTo>
                    <a:pt x="4022" y="3670"/>
                  </a:lnTo>
                  <a:lnTo>
                    <a:pt x="4041" y="3689"/>
                  </a:lnTo>
                  <a:lnTo>
                    <a:pt x="4051" y="3697"/>
                  </a:lnTo>
                  <a:lnTo>
                    <a:pt x="4060" y="3704"/>
                  </a:lnTo>
                  <a:lnTo>
                    <a:pt x="4316" y="3774"/>
                  </a:lnTo>
                  <a:lnTo>
                    <a:pt x="4431" y="3821"/>
                  </a:lnTo>
                  <a:lnTo>
                    <a:pt x="4547" y="3870"/>
                  </a:lnTo>
                  <a:lnTo>
                    <a:pt x="4784" y="3971"/>
                  </a:lnTo>
                  <a:lnTo>
                    <a:pt x="5020" y="4073"/>
                  </a:lnTo>
                  <a:lnTo>
                    <a:pt x="5251" y="4171"/>
                  </a:lnTo>
                  <a:lnTo>
                    <a:pt x="5302" y="4192"/>
                  </a:lnTo>
                  <a:lnTo>
                    <a:pt x="5356" y="4211"/>
                  </a:lnTo>
                  <a:lnTo>
                    <a:pt x="5462" y="4249"/>
                  </a:lnTo>
                  <a:lnTo>
                    <a:pt x="5514" y="4267"/>
                  </a:lnTo>
                  <a:lnTo>
                    <a:pt x="5567" y="4287"/>
                  </a:lnTo>
                  <a:lnTo>
                    <a:pt x="5617" y="4307"/>
                  </a:lnTo>
                  <a:lnTo>
                    <a:pt x="5666" y="4328"/>
                  </a:lnTo>
                  <a:lnTo>
                    <a:pt x="5691" y="4341"/>
                  </a:lnTo>
                  <a:lnTo>
                    <a:pt x="5714" y="4353"/>
                  </a:lnTo>
                  <a:lnTo>
                    <a:pt x="5736" y="4365"/>
                  </a:lnTo>
                  <a:lnTo>
                    <a:pt x="5759" y="4379"/>
                  </a:lnTo>
                  <a:lnTo>
                    <a:pt x="5780" y="4393"/>
                  </a:lnTo>
                  <a:lnTo>
                    <a:pt x="5800" y="4408"/>
                  </a:lnTo>
                  <a:lnTo>
                    <a:pt x="5820" y="4424"/>
                  </a:lnTo>
                  <a:lnTo>
                    <a:pt x="5839" y="4441"/>
                  </a:lnTo>
                  <a:lnTo>
                    <a:pt x="5857" y="4459"/>
                  </a:lnTo>
                  <a:lnTo>
                    <a:pt x="5874" y="4477"/>
                  </a:lnTo>
                  <a:lnTo>
                    <a:pt x="5889" y="4497"/>
                  </a:lnTo>
                  <a:lnTo>
                    <a:pt x="5904" y="4518"/>
                  </a:lnTo>
                  <a:lnTo>
                    <a:pt x="5917" y="4540"/>
                  </a:lnTo>
                  <a:lnTo>
                    <a:pt x="5930" y="4564"/>
                  </a:lnTo>
                  <a:lnTo>
                    <a:pt x="5942" y="4588"/>
                  </a:lnTo>
                  <a:lnTo>
                    <a:pt x="5952" y="4615"/>
                  </a:lnTo>
                  <a:lnTo>
                    <a:pt x="5952" y="4700"/>
                  </a:lnTo>
                  <a:lnTo>
                    <a:pt x="5954" y="4804"/>
                  </a:lnTo>
                  <a:lnTo>
                    <a:pt x="5959" y="5048"/>
                  </a:lnTo>
                  <a:lnTo>
                    <a:pt x="5963" y="5176"/>
                  </a:lnTo>
                  <a:lnTo>
                    <a:pt x="5965" y="5302"/>
                  </a:lnTo>
                  <a:lnTo>
                    <a:pt x="5965" y="5420"/>
                  </a:lnTo>
                  <a:lnTo>
                    <a:pt x="5965" y="5525"/>
                  </a:lnTo>
                  <a:lnTo>
                    <a:pt x="2" y="5525"/>
                  </a:lnTo>
                  <a:lnTo>
                    <a:pt x="0" y="5420"/>
                  </a:lnTo>
                  <a:lnTo>
                    <a:pt x="2" y="5302"/>
                  </a:lnTo>
                  <a:lnTo>
                    <a:pt x="4" y="5176"/>
                  </a:lnTo>
                  <a:lnTo>
                    <a:pt x="6" y="5048"/>
                  </a:lnTo>
                  <a:lnTo>
                    <a:pt x="12" y="4804"/>
                  </a:lnTo>
                  <a:lnTo>
                    <a:pt x="14" y="4700"/>
                  </a:lnTo>
                  <a:lnTo>
                    <a:pt x="15" y="4615"/>
                  </a:lnTo>
                  <a:lnTo>
                    <a:pt x="25" y="4588"/>
                  </a:lnTo>
                  <a:lnTo>
                    <a:pt x="36" y="4564"/>
                  </a:lnTo>
                  <a:lnTo>
                    <a:pt x="48" y="4540"/>
                  </a:lnTo>
                  <a:lnTo>
                    <a:pt x="62" y="4518"/>
                  </a:lnTo>
                  <a:lnTo>
                    <a:pt x="77" y="4497"/>
                  </a:lnTo>
                  <a:lnTo>
                    <a:pt x="93" y="4477"/>
                  </a:lnTo>
                  <a:lnTo>
                    <a:pt x="110" y="4459"/>
                  </a:lnTo>
                  <a:lnTo>
                    <a:pt x="128" y="4441"/>
                  </a:lnTo>
                  <a:lnTo>
                    <a:pt x="147" y="4424"/>
                  </a:lnTo>
                  <a:lnTo>
                    <a:pt x="166" y="4408"/>
                  </a:lnTo>
                  <a:lnTo>
                    <a:pt x="187" y="4393"/>
                  </a:lnTo>
                  <a:lnTo>
                    <a:pt x="208" y="4379"/>
                  </a:lnTo>
                  <a:lnTo>
                    <a:pt x="230" y="4365"/>
                  </a:lnTo>
                  <a:lnTo>
                    <a:pt x="253" y="4353"/>
                  </a:lnTo>
                  <a:lnTo>
                    <a:pt x="276" y="4341"/>
                  </a:lnTo>
                  <a:lnTo>
                    <a:pt x="299" y="4328"/>
                  </a:lnTo>
                  <a:lnTo>
                    <a:pt x="349" y="4307"/>
                  </a:lnTo>
                  <a:lnTo>
                    <a:pt x="400" y="4287"/>
                  </a:lnTo>
                  <a:lnTo>
                    <a:pt x="451" y="4267"/>
                  </a:lnTo>
                  <a:lnTo>
                    <a:pt x="505" y="4249"/>
                  </a:lnTo>
                  <a:lnTo>
                    <a:pt x="611" y="4211"/>
                  </a:lnTo>
                  <a:lnTo>
                    <a:pt x="663" y="4192"/>
                  </a:lnTo>
                  <a:lnTo>
                    <a:pt x="716" y="4171"/>
                  </a:lnTo>
                  <a:lnTo>
                    <a:pt x="945" y="4073"/>
                  </a:lnTo>
                  <a:lnTo>
                    <a:pt x="1183" y="3971"/>
                  </a:lnTo>
                  <a:lnTo>
                    <a:pt x="1419" y="3870"/>
                  </a:lnTo>
                  <a:lnTo>
                    <a:pt x="1535" y="3821"/>
                  </a:lnTo>
                  <a:lnTo>
                    <a:pt x="1649" y="3774"/>
                  </a:lnTo>
                  <a:lnTo>
                    <a:pt x="1906" y="3704"/>
                  </a:lnTo>
                  <a:lnTo>
                    <a:pt x="1916" y="3697"/>
                  </a:lnTo>
                  <a:lnTo>
                    <a:pt x="1925" y="3689"/>
                  </a:lnTo>
                  <a:lnTo>
                    <a:pt x="1944" y="3670"/>
                  </a:lnTo>
                  <a:lnTo>
                    <a:pt x="1963" y="3649"/>
                  </a:lnTo>
                  <a:lnTo>
                    <a:pt x="1982" y="3626"/>
                  </a:lnTo>
                  <a:lnTo>
                    <a:pt x="1999" y="3599"/>
                  </a:lnTo>
                  <a:lnTo>
                    <a:pt x="2017" y="3571"/>
                  </a:lnTo>
                  <a:lnTo>
                    <a:pt x="2035" y="3542"/>
                  </a:lnTo>
                  <a:lnTo>
                    <a:pt x="2052" y="3511"/>
                  </a:lnTo>
                  <a:lnTo>
                    <a:pt x="2084" y="3449"/>
                  </a:lnTo>
                  <a:lnTo>
                    <a:pt x="2114" y="3389"/>
                  </a:lnTo>
                  <a:lnTo>
                    <a:pt x="2162" y="3284"/>
                  </a:lnTo>
                  <a:lnTo>
                    <a:pt x="2284" y="3254"/>
                  </a:lnTo>
                  <a:lnTo>
                    <a:pt x="2278" y="3228"/>
                  </a:lnTo>
                  <a:lnTo>
                    <a:pt x="2272" y="3203"/>
                  </a:lnTo>
                  <a:lnTo>
                    <a:pt x="2263" y="3182"/>
                  </a:lnTo>
                  <a:lnTo>
                    <a:pt x="2253" y="3162"/>
                  </a:lnTo>
                  <a:lnTo>
                    <a:pt x="2243" y="3145"/>
                  </a:lnTo>
                  <a:lnTo>
                    <a:pt x="2231" y="3129"/>
                  </a:lnTo>
                  <a:lnTo>
                    <a:pt x="2220" y="3115"/>
                  </a:lnTo>
                  <a:lnTo>
                    <a:pt x="2208" y="3100"/>
                  </a:lnTo>
                  <a:lnTo>
                    <a:pt x="2183" y="3075"/>
                  </a:lnTo>
                  <a:lnTo>
                    <a:pt x="2172" y="3061"/>
                  </a:lnTo>
                  <a:lnTo>
                    <a:pt x="2160" y="3048"/>
                  </a:lnTo>
                  <a:lnTo>
                    <a:pt x="2150" y="3033"/>
                  </a:lnTo>
                  <a:lnTo>
                    <a:pt x="2139" y="3017"/>
                  </a:lnTo>
                  <a:lnTo>
                    <a:pt x="2130" y="3000"/>
                  </a:lnTo>
                  <a:lnTo>
                    <a:pt x="2122" y="2981"/>
                  </a:lnTo>
                  <a:lnTo>
                    <a:pt x="2075" y="2490"/>
                  </a:lnTo>
                  <a:lnTo>
                    <a:pt x="2074" y="2491"/>
                  </a:lnTo>
                  <a:lnTo>
                    <a:pt x="2071" y="2491"/>
                  </a:lnTo>
                  <a:lnTo>
                    <a:pt x="2059" y="2490"/>
                  </a:lnTo>
                  <a:lnTo>
                    <a:pt x="2040" y="2487"/>
                  </a:lnTo>
                  <a:lnTo>
                    <a:pt x="2018" y="2481"/>
                  </a:lnTo>
                  <a:lnTo>
                    <a:pt x="1975" y="2470"/>
                  </a:lnTo>
                  <a:lnTo>
                    <a:pt x="1959" y="2465"/>
                  </a:lnTo>
                  <a:lnTo>
                    <a:pt x="1949" y="2460"/>
                  </a:lnTo>
                  <a:lnTo>
                    <a:pt x="1935" y="2450"/>
                  </a:lnTo>
                  <a:lnTo>
                    <a:pt x="1921" y="2439"/>
                  </a:lnTo>
                  <a:lnTo>
                    <a:pt x="1908" y="2426"/>
                  </a:lnTo>
                  <a:lnTo>
                    <a:pt x="1897" y="2410"/>
                  </a:lnTo>
                  <a:lnTo>
                    <a:pt x="1886" y="2394"/>
                  </a:lnTo>
                  <a:lnTo>
                    <a:pt x="1876" y="2377"/>
                  </a:lnTo>
                  <a:lnTo>
                    <a:pt x="1866" y="2358"/>
                  </a:lnTo>
                  <a:lnTo>
                    <a:pt x="1857" y="2337"/>
                  </a:lnTo>
                  <a:lnTo>
                    <a:pt x="1849" y="2316"/>
                  </a:lnTo>
                  <a:lnTo>
                    <a:pt x="1841" y="2295"/>
                  </a:lnTo>
                  <a:lnTo>
                    <a:pt x="1834" y="2273"/>
                  </a:lnTo>
                  <a:lnTo>
                    <a:pt x="1828" y="2249"/>
                  </a:lnTo>
                  <a:lnTo>
                    <a:pt x="1817" y="2200"/>
                  </a:lnTo>
                  <a:lnTo>
                    <a:pt x="1806" y="2151"/>
                  </a:lnTo>
                  <a:lnTo>
                    <a:pt x="1799" y="2100"/>
                  </a:lnTo>
                  <a:lnTo>
                    <a:pt x="1793" y="2050"/>
                  </a:lnTo>
                  <a:lnTo>
                    <a:pt x="1787" y="2000"/>
                  </a:lnTo>
                  <a:lnTo>
                    <a:pt x="1784" y="1952"/>
                  </a:lnTo>
                  <a:lnTo>
                    <a:pt x="1777" y="1863"/>
                  </a:lnTo>
                  <a:lnTo>
                    <a:pt x="1772" y="1790"/>
                  </a:lnTo>
                  <a:lnTo>
                    <a:pt x="1772" y="1775"/>
                  </a:lnTo>
                  <a:lnTo>
                    <a:pt x="1774" y="1762"/>
                  </a:lnTo>
                  <a:lnTo>
                    <a:pt x="1779" y="1747"/>
                  </a:lnTo>
                  <a:lnTo>
                    <a:pt x="1784" y="1734"/>
                  </a:lnTo>
                  <a:lnTo>
                    <a:pt x="1791" y="1720"/>
                  </a:lnTo>
                  <a:lnTo>
                    <a:pt x="1799" y="1705"/>
                  </a:lnTo>
                  <a:lnTo>
                    <a:pt x="1815" y="1674"/>
                  </a:lnTo>
                  <a:lnTo>
                    <a:pt x="1823" y="1657"/>
                  </a:lnTo>
                  <a:lnTo>
                    <a:pt x="1831" y="1640"/>
                  </a:lnTo>
                  <a:lnTo>
                    <a:pt x="1838" y="1621"/>
                  </a:lnTo>
                  <a:lnTo>
                    <a:pt x="1842" y="1602"/>
                  </a:lnTo>
                  <a:lnTo>
                    <a:pt x="1847" y="1581"/>
                  </a:lnTo>
                  <a:lnTo>
                    <a:pt x="1848" y="1559"/>
                  </a:lnTo>
                  <a:lnTo>
                    <a:pt x="1847" y="1536"/>
                  </a:lnTo>
                  <a:lnTo>
                    <a:pt x="1844" y="1523"/>
                  </a:lnTo>
                  <a:lnTo>
                    <a:pt x="1842" y="1510"/>
                  </a:lnTo>
                  <a:lnTo>
                    <a:pt x="1828" y="1434"/>
                  </a:lnTo>
                  <a:lnTo>
                    <a:pt x="1814" y="1360"/>
                  </a:lnTo>
                  <a:lnTo>
                    <a:pt x="1804" y="1290"/>
                  </a:lnTo>
                  <a:lnTo>
                    <a:pt x="1796" y="1221"/>
                  </a:lnTo>
                  <a:lnTo>
                    <a:pt x="1791" y="1155"/>
                  </a:lnTo>
                  <a:lnTo>
                    <a:pt x="1787" y="1092"/>
                  </a:lnTo>
                  <a:lnTo>
                    <a:pt x="1786" y="1030"/>
                  </a:lnTo>
                  <a:lnTo>
                    <a:pt x="1786" y="971"/>
                  </a:lnTo>
                  <a:lnTo>
                    <a:pt x="1790" y="915"/>
                  </a:lnTo>
                  <a:lnTo>
                    <a:pt x="1794" y="861"/>
                  </a:lnTo>
                  <a:lnTo>
                    <a:pt x="1802" y="808"/>
                  </a:lnTo>
                  <a:lnTo>
                    <a:pt x="1810" y="759"/>
                  </a:lnTo>
                  <a:lnTo>
                    <a:pt x="1821" y="711"/>
                  </a:lnTo>
                  <a:lnTo>
                    <a:pt x="1833" y="666"/>
                  </a:lnTo>
                  <a:lnTo>
                    <a:pt x="1848" y="622"/>
                  </a:lnTo>
                  <a:lnTo>
                    <a:pt x="1863" y="581"/>
                  </a:lnTo>
                  <a:lnTo>
                    <a:pt x="1881" y="542"/>
                  </a:lnTo>
                  <a:lnTo>
                    <a:pt x="1900" y="504"/>
                  </a:lnTo>
                  <a:lnTo>
                    <a:pt x="1921" y="469"/>
                  </a:lnTo>
                  <a:lnTo>
                    <a:pt x="1944" y="436"/>
                  </a:lnTo>
                  <a:lnTo>
                    <a:pt x="1967" y="403"/>
                  </a:lnTo>
                  <a:lnTo>
                    <a:pt x="1993" y="374"/>
                  </a:lnTo>
                  <a:lnTo>
                    <a:pt x="2020" y="347"/>
                  </a:lnTo>
                  <a:lnTo>
                    <a:pt x="2047" y="320"/>
                  </a:lnTo>
                  <a:lnTo>
                    <a:pt x="2076" y="296"/>
                  </a:lnTo>
                  <a:lnTo>
                    <a:pt x="2107" y="274"/>
                  </a:lnTo>
                  <a:lnTo>
                    <a:pt x="2138" y="253"/>
                  </a:lnTo>
                  <a:lnTo>
                    <a:pt x="2170" y="234"/>
                  </a:lnTo>
                  <a:lnTo>
                    <a:pt x="2204" y="216"/>
                  </a:lnTo>
                  <a:lnTo>
                    <a:pt x="2239" y="200"/>
                  </a:lnTo>
                  <a:lnTo>
                    <a:pt x="2274" y="186"/>
                  </a:lnTo>
                  <a:lnTo>
                    <a:pt x="2311" y="174"/>
                  </a:lnTo>
                  <a:lnTo>
                    <a:pt x="2364" y="151"/>
                  </a:lnTo>
                  <a:lnTo>
                    <a:pt x="2423" y="129"/>
                  </a:lnTo>
                  <a:lnTo>
                    <a:pt x="2488" y="105"/>
                  </a:lnTo>
                  <a:lnTo>
                    <a:pt x="2556" y="82"/>
                  </a:lnTo>
                  <a:lnTo>
                    <a:pt x="2592" y="71"/>
                  </a:lnTo>
                  <a:lnTo>
                    <a:pt x="2627" y="60"/>
                  </a:lnTo>
                  <a:lnTo>
                    <a:pt x="2665" y="50"/>
                  </a:lnTo>
                  <a:lnTo>
                    <a:pt x="2703" y="40"/>
                  </a:lnTo>
                  <a:lnTo>
                    <a:pt x="2742" y="31"/>
                  </a:lnTo>
                  <a:lnTo>
                    <a:pt x="2783" y="23"/>
                  </a:lnTo>
                  <a:lnTo>
                    <a:pt x="2823" y="16"/>
                  </a:lnTo>
                  <a:lnTo>
                    <a:pt x="2864" y="11"/>
                  </a:lnTo>
                  <a:lnTo>
                    <a:pt x="2906" y="5"/>
                  </a:lnTo>
                  <a:lnTo>
                    <a:pt x="2949" y="2"/>
                  </a:lnTo>
                  <a:lnTo>
                    <a:pt x="2991" y="0"/>
                  </a:lnTo>
                  <a:lnTo>
                    <a:pt x="3035" y="0"/>
                  </a:lnTo>
                  <a:lnTo>
                    <a:pt x="3078" y="1"/>
                  </a:lnTo>
                  <a:lnTo>
                    <a:pt x="3122" y="3"/>
                  </a:lnTo>
                  <a:lnTo>
                    <a:pt x="3166" y="9"/>
                  </a:lnTo>
                  <a:lnTo>
                    <a:pt x="3211" y="14"/>
                  </a:lnTo>
                  <a:lnTo>
                    <a:pt x="3255" y="23"/>
                  </a:lnTo>
                  <a:lnTo>
                    <a:pt x="3300" y="34"/>
                  </a:lnTo>
                  <a:lnTo>
                    <a:pt x="3346" y="47"/>
                  </a:lnTo>
                  <a:lnTo>
                    <a:pt x="3390" y="62"/>
                  </a:lnTo>
                  <a:lnTo>
                    <a:pt x="3435" y="80"/>
                  </a:lnTo>
                  <a:lnTo>
                    <a:pt x="3481" y="101"/>
                  </a:lnTo>
                  <a:lnTo>
                    <a:pt x="3525" y="123"/>
                  </a:lnTo>
                  <a:lnTo>
                    <a:pt x="3570" y="150"/>
                  </a:lnTo>
                  <a:lnTo>
                    <a:pt x="3688" y="260"/>
                  </a:lnTo>
                  <a:lnTo>
                    <a:pt x="3879" y="292"/>
                  </a:lnTo>
                  <a:lnTo>
                    <a:pt x="3888" y="297"/>
                  </a:lnTo>
                  <a:lnTo>
                    <a:pt x="3897" y="304"/>
                  </a:lnTo>
                  <a:lnTo>
                    <a:pt x="3914" y="319"/>
                  </a:lnTo>
                  <a:lnTo>
                    <a:pt x="3929" y="335"/>
                  </a:lnTo>
                  <a:lnTo>
                    <a:pt x="3944" y="353"/>
                  </a:lnTo>
                  <a:lnTo>
                    <a:pt x="3958" y="372"/>
                  </a:lnTo>
                  <a:lnTo>
                    <a:pt x="3971" y="392"/>
                  </a:lnTo>
                  <a:lnTo>
                    <a:pt x="3983" y="412"/>
                  </a:lnTo>
                  <a:lnTo>
                    <a:pt x="3993" y="432"/>
                  </a:lnTo>
                  <a:lnTo>
                    <a:pt x="4012" y="470"/>
                  </a:lnTo>
                  <a:lnTo>
                    <a:pt x="4025" y="502"/>
                  </a:lnTo>
                  <a:lnTo>
                    <a:pt x="4036" y="5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147310" y="1826895"/>
            <a:ext cx="1090930" cy="1090930"/>
            <a:chOff x="8106" y="2877"/>
            <a:chExt cx="1718" cy="1718"/>
          </a:xfrm>
        </p:grpSpPr>
        <p:sp>
          <p:nvSpPr>
            <p:cNvPr id="7" name="椭圆 6"/>
            <p:cNvSpPr/>
            <p:nvPr/>
          </p:nvSpPr>
          <p:spPr>
            <a:xfrm>
              <a:off x="8106" y="2877"/>
              <a:ext cx="1718" cy="171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7" name="椭圆 46"/>
            <p:cNvSpPr>
              <a:spLocks noChangeAspect="1"/>
            </p:cNvSpPr>
            <p:nvPr/>
          </p:nvSpPr>
          <p:spPr>
            <a:xfrm>
              <a:off x="8298" y="3069"/>
              <a:ext cx="1334" cy="133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9" name="盾牌"/>
            <p:cNvSpPr/>
            <p:nvPr/>
          </p:nvSpPr>
          <p:spPr bwMode="auto">
            <a:xfrm>
              <a:off x="8630" y="3401"/>
              <a:ext cx="670" cy="670"/>
            </a:xfrm>
            <a:custGeom>
              <a:avLst/>
              <a:gdLst>
                <a:gd name="T0" fmla="*/ 89364 w 4002"/>
                <a:gd name="T1" fmla="*/ 167384 h 4410"/>
                <a:gd name="T2" fmla="*/ 195866 w 4002"/>
                <a:gd name="T3" fmla="*/ 137990 h 4410"/>
                <a:gd name="T4" fmla="*/ 270948 w 4002"/>
                <a:gd name="T5" fmla="*/ 47357 h 4410"/>
                <a:gd name="T6" fmla="*/ 293391 w 4002"/>
                <a:gd name="T7" fmla="*/ 0 h 4410"/>
                <a:gd name="T8" fmla="*/ 345214 w 4002"/>
                <a:gd name="T9" fmla="*/ 0 h 4410"/>
                <a:gd name="T10" fmla="*/ 1287820 w 4002"/>
                <a:gd name="T11" fmla="*/ 0 h 4410"/>
                <a:gd name="T12" fmla="*/ 1339643 w 4002"/>
                <a:gd name="T13" fmla="*/ 0 h 4410"/>
                <a:gd name="T14" fmla="*/ 1362086 w 4002"/>
                <a:gd name="T15" fmla="*/ 47357 h 4410"/>
                <a:gd name="T16" fmla="*/ 1437168 w 4002"/>
                <a:gd name="T17" fmla="*/ 137990 h 4410"/>
                <a:gd name="T18" fmla="*/ 1543670 w 4002"/>
                <a:gd name="T19" fmla="*/ 167384 h 4410"/>
                <a:gd name="T20" fmla="*/ 1622017 w 4002"/>
                <a:gd name="T21" fmla="*/ 169017 h 4410"/>
                <a:gd name="T22" fmla="*/ 1623649 w 4002"/>
                <a:gd name="T23" fmla="*/ 247810 h 4410"/>
                <a:gd name="T24" fmla="*/ 1433087 w 4002"/>
                <a:gd name="T25" fmla="*/ 1303144 h 4410"/>
                <a:gd name="T26" fmla="*/ 839776 w 4002"/>
                <a:gd name="T27" fmla="*/ 1793865 h 4410"/>
                <a:gd name="T28" fmla="*/ 816517 w 4002"/>
                <a:gd name="T29" fmla="*/ 1800397 h 4410"/>
                <a:gd name="T30" fmla="*/ 792850 w 4002"/>
                <a:gd name="T31" fmla="*/ 1793865 h 4410"/>
                <a:gd name="T32" fmla="*/ 199947 w 4002"/>
                <a:gd name="T33" fmla="*/ 1303144 h 4410"/>
                <a:gd name="T34" fmla="*/ 9385 w 4002"/>
                <a:gd name="T35" fmla="*/ 247810 h 4410"/>
                <a:gd name="T36" fmla="*/ 11017 w 4002"/>
                <a:gd name="T37" fmla="*/ 169017 h 4410"/>
                <a:gd name="T38" fmla="*/ 89364 w 4002"/>
                <a:gd name="T39" fmla="*/ 167384 h 4410"/>
                <a:gd name="T40" fmla="*/ 822638 w 4002"/>
                <a:gd name="T41" fmla="*/ 1486450 h 4410"/>
                <a:gd name="T42" fmla="*/ 776528 w 4002"/>
                <a:gd name="T43" fmla="*/ 1532175 h 4410"/>
                <a:gd name="T44" fmla="*/ 822638 w 4002"/>
                <a:gd name="T45" fmla="*/ 1577899 h 4410"/>
                <a:gd name="T46" fmla="*/ 868340 w 4002"/>
                <a:gd name="T47" fmla="*/ 1532175 h 4410"/>
                <a:gd name="T48" fmla="*/ 822638 w 4002"/>
                <a:gd name="T49" fmla="*/ 1486450 h 4410"/>
                <a:gd name="T50" fmla="*/ 1252727 w 4002"/>
                <a:gd name="T51" fmla="*/ 275979 h 4410"/>
                <a:gd name="T52" fmla="*/ 1206617 w 4002"/>
                <a:gd name="T53" fmla="*/ 321704 h 4410"/>
                <a:gd name="T54" fmla="*/ 1252727 w 4002"/>
                <a:gd name="T55" fmla="*/ 367428 h 4410"/>
                <a:gd name="T56" fmla="*/ 1298429 w 4002"/>
                <a:gd name="T57" fmla="*/ 321704 h 4410"/>
                <a:gd name="T58" fmla="*/ 1252727 w 4002"/>
                <a:gd name="T59" fmla="*/ 275979 h 4410"/>
                <a:gd name="T60" fmla="*/ 390916 w 4002"/>
                <a:gd name="T61" fmla="*/ 275979 h 4410"/>
                <a:gd name="T62" fmla="*/ 345214 w 4002"/>
                <a:gd name="T63" fmla="*/ 321704 h 4410"/>
                <a:gd name="T64" fmla="*/ 390916 w 4002"/>
                <a:gd name="T65" fmla="*/ 367428 h 4410"/>
                <a:gd name="T66" fmla="*/ 436618 w 4002"/>
                <a:gd name="T67" fmla="*/ 321704 h 4410"/>
                <a:gd name="T68" fmla="*/ 390916 w 4002"/>
                <a:gd name="T69" fmla="*/ 275979 h 4410"/>
                <a:gd name="T70" fmla="*/ 441107 w 4002"/>
                <a:gd name="T71" fmla="*/ 416827 h 4410"/>
                <a:gd name="T72" fmla="*/ 362352 w 4002"/>
                <a:gd name="T73" fmla="*/ 451120 h 4410"/>
                <a:gd name="T74" fmla="*/ 483953 w 4002"/>
                <a:gd name="T75" fmla="*/ 1136169 h 4410"/>
                <a:gd name="T76" fmla="*/ 816517 w 4002"/>
                <a:gd name="T77" fmla="*/ 1440726 h 4410"/>
                <a:gd name="T78" fmla="*/ 1148673 w 4002"/>
                <a:gd name="T79" fmla="*/ 1136169 h 4410"/>
                <a:gd name="T80" fmla="*/ 1270682 w 4002"/>
                <a:gd name="T81" fmla="*/ 451120 h 4410"/>
                <a:gd name="T82" fmla="*/ 1191927 w 4002"/>
                <a:gd name="T83" fmla="*/ 416827 h 4410"/>
                <a:gd name="T84" fmla="*/ 1114805 w 4002"/>
                <a:gd name="T85" fmla="*/ 331910 h 4410"/>
                <a:gd name="T86" fmla="*/ 518229 w 4002"/>
                <a:gd name="T87" fmla="*/ 331910 h 4410"/>
                <a:gd name="T88" fmla="*/ 441107 w 4002"/>
                <a:gd name="T89" fmla="*/ 416827 h 4410"/>
                <a:gd name="T90" fmla="*/ 477832 w 4002"/>
                <a:gd name="T91" fmla="*/ 539711 h 4410"/>
                <a:gd name="T92" fmla="*/ 686756 w 4002"/>
                <a:gd name="T93" fmla="*/ 1277016 h 4410"/>
                <a:gd name="T94" fmla="*/ 569236 w 4002"/>
                <a:gd name="T95" fmla="*/ 431524 h 4410"/>
                <a:gd name="T96" fmla="*/ 477832 w 4002"/>
                <a:gd name="T97" fmla="*/ 539711 h 4410"/>
                <a:gd name="T98" fmla="*/ 284006 w 4002"/>
                <a:gd name="T99" fmla="*/ 276796 h 4410"/>
                <a:gd name="T100" fmla="*/ 172199 w 4002"/>
                <a:gd name="T101" fmla="*/ 322112 h 4410"/>
                <a:gd name="T102" fmla="*/ 345214 w 4002"/>
                <a:gd name="T103" fmla="*/ 1226801 h 4410"/>
                <a:gd name="T104" fmla="*/ 816517 w 4002"/>
                <a:gd name="T105" fmla="*/ 1628931 h 4410"/>
                <a:gd name="T106" fmla="*/ 1287820 w 4002"/>
                <a:gd name="T107" fmla="*/ 1226801 h 4410"/>
                <a:gd name="T108" fmla="*/ 1460427 w 4002"/>
                <a:gd name="T109" fmla="*/ 322112 h 4410"/>
                <a:gd name="T110" fmla="*/ 1349028 w 4002"/>
                <a:gd name="T111" fmla="*/ 276796 h 4410"/>
                <a:gd name="T112" fmla="*/ 1239261 w 4002"/>
                <a:gd name="T113" fmla="*/ 164526 h 4410"/>
                <a:gd name="T114" fmla="*/ 393773 w 4002"/>
                <a:gd name="T115" fmla="*/ 164526 h 4410"/>
                <a:gd name="T116" fmla="*/ 284006 w 4002"/>
                <a:gd name="T117" fmla="*/ 276796 h 441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002" h="4410">
                  <a:moveTo>
                    <a:pt x="219" y="410"/>
                  </a:moveTo>
                  <a:cubicBezTo>
                    <a:pt x="319" y="407"/>
                    <a:pt x="407" y="385"/>
                    <a:pt x="480" y="338"/>
                  </a:cubicBezTo>
                  <a:cubicBezTo>
                    <a:pt x="553" y="292"/>
                    <a:pt x="615" y="219"/>
                    <a:pt x="664" y="116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3156" y="0"/>
                    <a:pt x="3156" y="0"/>
                    <a:pt x="3156" y="0"/>
                  </a:cubicBezTo>
                  <a:cubicBezTo>
                    <a:pt x="3283" y="0"/>
                    <a:pt x="3283" y="0"/>
                    <a:pt x="3283" y="0"/>
                  </a:cubicBezTo>
                  <a:cubicBezTo>
                    <a:pt x="3338" y="116"/>
                    <a:pt x="3338" y="116"/>
                    <a:pt x="3338" y="116"/>
                  </a:cubicBezTo>
                  <a:cubicBezTo>
                    <a:pt x="3387" y="219"/>
                    <a:pt x="3449" y="292"/>
                    <a:pt x="3522" y="338"/>
                  </a:cubicBezTo>
                  <a:cubicBezTo>
                    <a:pt x="3595" y="385"/>
                    <a:pt x="3683" y="407"/>
                    <a:pt x="3783" y="410"/>
                  </a:cubicBezTo>
                  <a:cubicBezTo>
                    <a:pt x="3975" y="414"/>
                    <a:pt x="3975" y="414"/>
                    <a:pt x="3975" y="414"/>
                  </a:cubicBezTo>
                  <a:cubicBezTo>
                    <a:pt x="3979" y="607"/>
                    <a:pt x="3979" y="607"/>
                    <a:pt x="3979" y="607"/>
                  </a:cubicBezTo>
                  <a:cubicBezTo>
                    <a:pt x="4002" y="1738"/>
                    <a:pt x="3835" y="2582"/>
                    <a:pt x="3512" y="3192"/>
                  </a:cubicBezTo>
                  <a:cubicBezTo>
                    <a:pt x="3177" y="3825"/>
                    <a:pt x="2680" y="4207"/>
                    <a:pt x="2058" y="4394"/>
                  </a:cubicBezTo>
                  <a:cubicBezTo>
                    <a:pt x="2001" y="4410"/>
                    <a:pt x="2001" y="4410"/>
                    <a:pt x="2001" y="4410"/>
                  </a:cubicBezTo>
                  <a:cubicBezTo>
                    <a:pt x="1943" y="4394"/>
                    <a:pt x="1943" y="4394"/>
                    <a:pt x="1943" y="4394"/>
                  </a:cubicBezTo>
                  <a:cubicBezTo>
                    <a:pt x="1322" y="4207"/>
                    <a:pt x="825" y="3825"/>
                    <a:pt x="490" y="3192"/>
                  </a:cubicBezTo>
                  <a:cubicBezTo>
                    <a:pt x="167" y="2582"/>
                    <a:pt x="0" y="1738"/>
                    <a:pt x="23" y="607"/>
                  </a:cubicBezTo>
                  <a:cubicBezTo>
                    <a:pt x="27" y="414"/>
                    <a:pt x="27" y="414"/>
                    <a:pt x="27" y="414"/>
                  </a:cubicBezTo>
                  <a:cubicBezTo>
                    <a:pt x="219" y="410"/>
                    <a:pt x="219" y="410"/>
                    <a:pt x="219" y="410"/>
                  </a:cubicBezTo>
                  <a:close/>
                  <a:moveTo>
                    <a:pt x="2016" y="3641"/>
                  </a:moveTo>
                  <a:cubicBezTo>
                    <a:pt x="1954" y="3641"/>
                    <a:pt x="1903" y="3691"/>
                    <a:pt x="1903" y="3753"/>
                  </a:cubicBezTo>
                  <a:cubicBezTo>
                    <a:pt x="1903" y="3815"/>
                    <a:pt x="1954" y="3865"/>
                    <a:pt x="2016" y="3865"/>
                  </a:cubicBezTo>
                  <a:cubicBezTo>
                    <a:pt x="2078" y="3865"/>
                    <a:pt x="2128" y="3815"/>
                    <a:pt x="2128" y="3753"/>
                  </a:cubicBezTo>
                  <a:cubicBezTo>
                    <a:pt x="2128" y="3691"/>
                    <a:pt x="2078" y="3641"/>
                    <a:pt x="2016" y="3641"/>
                  </a:cubicBezTo>
                  <a:close/>
                  <a:moveTo>
                    <a:pt x="3070" y="676"/>
                  </a:moveTo>
                  <a:cubicBezTo>
                    <a:pt x="3008" y="676"/>
                    <a:pt x="2957" y="726"/>
                    <a:pt x="2957" y="788"/>
                  </a:cubicBezTo>
                  <a:cubicBezTo>
                    <a:pt x="2957" y="850"/>
                    <a:pt x="3008" y="900"/>
                    <a:pt x="3070" y="900"/>
                  </a:cubicBezTo>
                  <a:cubicBezTo>
                    <a:pt x="3131" y="900"/>
                    <a:pt x="3182" y="850"/>
                    <a:pt x="3182" y="788"/>
                  </a:cubicBezTo>
                  <a:cubicBezTo>
                    <a:pt x="3182" y="726"/>
                    <a:pt x="3131" y="676"/>
                    <a:pt x="3070" y="676"/>
                  </a:cubicBezTo>
                  <a:close/>
                  <a:moveTo>
                    <a:pt x="958" y="676"/>
                  </a:moveTo>
                  <a:cubicBezTo>
                    <a:pt x="896" y="676"/>
                    <a:pt x="846" y="726"/>
                    <a:pt x="846" y="788"/>
                  </a:cubicBezTo>
                  <a:cubicBezTo>
                    <a:pt x="846" y="850"/>
                    <a:pt x="896" y="900"/>
                    <a:pt x="958" y="900"/>
                  </a:cubicBezTo>
                  <a:cubicBezTo>
                    <a:pt x="1020" y="900"/>
                    <a:pt x="1070" y="850"/>
                    <a:pt x="1070" y="788"/>
                  </a:cubicBezTo>
                  <a:cubicBezTo>
                    <a:pt x="1070" y="726"/>
                    <a:pt x="1020" y="676"/>
                    <a:pt x="958" y="676"/>
                  </a:cubicBezTo>
                  <a:close/>
                  <a:moveTo>
                    <a:pt x="1081" y="1021"/>
                  </a:moveTo>
                  <a:cubicBezTo>
                    <a:pt x="1022" y="1061"/>
                    <a:pt x="957" y="1089"/>
                    <a:pt x="888" y="1105"/>
                  </a:cubicBezTo>
                  <a:cubicBezTo>
                    <a:pt x="886" y="1840"/>
                    <a:pt x="992" y="2388"/>
                    <a:pt x="1186" y="2783"/>
                  </a:cubicBezTo>
                  <a:cubicBezTo>
                    <a:pt x="1376" y="3168"/>
                    <a:pt x="1654" y="3406"/>
                    <a:pt x="2001" y="3529"/>
                  </a:cubicBezTo>
                  <a:cubicBezTo>
                    <a:pt x="2347" y="3406"/>
                    <a:pt x="2625" y="3168"/>
                    <a:pt x="2815" y="2783"/>
                  </a:cubicBezTo>
                  <a:cubicBezTo>
                    <a:pt x="3010" y="2388"/>
                    <a:pt x="3115" y="1840"/>
                    <a:pt x="3114" y="1105"/>
                  </a:cubicBezTo>
                  <a:cubicBezTo>
                    <a:pt x="3044" y="1089"/>
                    <a:pt x="2980" y="1061"/>
                    <a:pt x="2921" y="1021"/>
                  </a:cubicBezTo>
                  <a:cubicBezTo>
                    <a:pt x="2848" y="971"/>
                    <a:pt x="2784" y="902"/>
                    <a:pt x="2732" y="813"/>
                  </a:cubicBezTo>
                  <a:cubicBezTo>
                    <a:pt x="1270" y="813"/>
                    <a:pt x="1270" y="813"/>
                    <a:pt x="1270" y="813"/>
                  </a:cubicBezTo>
                  <a:cubicBezTo>
                    <a:pt x="1218" y="902"/>
                    <a:pt x="1155" y="971"/>
                    <a:pt x="1081" y="1021"/>
                  </a:cubicBezTo>
                  <a:close/>
                  <a:moveTo>
                    <a:pt x="1171" y="1322"/>
                  </a:moveTo>
                  <a:cubicBezTo>
                    <a:pt x="1140" y="2097"/>
                    <a:pt x="1365" y="2652"/>
                    <a:pt x="1683" y="3128"/>
                  </a:cubicBezTo>
                  <a:cubicBezTo>
                    <a:pt x="1554" y="2475"/>
                    <a:pt x="1455" y="1790"/>
                    <a:pt x="1395" y="1057"/>
                  </a:cubicBezTo>
                  <a:cubicBezTo>
                    <a:pt x="1321" y="1146"/>
                    <a:pt x="1246" y="1234"/>
                    <a:pt x="1171" y="1322"/>
                  </a:cubicBezTo>
                  <a:close/>
                  <a:moveTo>
                    <a:pt x="696" y="678"/>
                  </a:moveTo>
                  <a:cubicBezTo>
                    <a:pt x="612" y="731"/>
                    <a:pt x="521" y="767"/>
                    <a:pt x="422" y="789"/>
                  </a:cubicBezTo>
                  <a:cubicBezTo>
                    <a:pt x="420" y="1760"/>
                    <a:pt x="570" y="2484"/>
                    <a:pt x="846" y="3005"/>
                  </a:cubicBezTo>
                  <a:cubicBezTo>
                    <a:pt x="1115" y="3514"/>
                    <a:pt x="1509" y="3828"/>
                    <a:pt x="2001" y="3990"/>
                  </a:cubicBezTo>
                  <a:cubicBezTo>
                    <a:pt x="2493" y="3828"/>
                    <a:pt x="2887" y="3514"/>
                    <a:pt x="3156" y="3005"/>
                  </a:cubicBezTo>
                  <a:cubicBezTo>
                    <a:pt x="3432" y="2484"/>
                    <a:pt x="3582" y="1760"/>
                    <a:pt x="3579" y="789"/>
                  </a:cubicBezTo>
                  <a:cubicBezTo>
                    <a:pt x="3481" y="767"/>
                    <a:pt x="3390" y="731"/>
                    <a:pt x="3306" y="678"/>
                  </a:cubicBezTo>
                  <a:cubicBezTo>
                    <a:pt x="3201" y="612"/>
                    <a:pt x="3111" y="521"/>
                    <a:pt x="3037" y="403"/>
                  </a:cubicBezTo>
                  <a:cubicBezTo>
                    <a:pt x="965" y="403"/>
                    <a:pt x="965" y="403"/>
                    <a:pt x="965" y="403"/>
                  </a:cubicBezTo>
                  <a:cubicBezTo>
                    <a:pt x="891" y="521"/>
                    <a:pt x="800" y="612"/>
                    <a:pt x="696" y="6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35" grpId="0"/>
      <p:bldP spid="36" grpId="0"/>
      <p:bldP spid="37" grpId="0"/>
      <p:bldP spid="38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77766"/>
            <a:chOff x="534" y="340"/>
            <a:chExt cx="11030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8139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94"/>
              <a:ext cx="8160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陌陌应用特点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2372360" y="1829435"/>
            <a:ext cx="8474075" cy="40836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849755" y="4978400"/>
            <a:ext cx="2471420" cy="591820"/>
            <a:chOff x="2913" y="7568"/>
            <a:chExt cx="3892" cy="932"/>
          </a:xfrm>
        </p:grpSpPr>
        <p:sp>
          <p:nvSpPr>
            <p:cNvPr id="6" name="矩形 5"/>
            <p:cNvSpPr/>
            <p:nvPr/>
          </p:nvSpPr>
          <p:spPr>
            <a:xfrm>
              <a:off x="2913" y="7568"/>
              <a:ext cx="3893" cy="932"/>
            </a:xfrm>
            <a:prstGeom prst="rect">
              <a:avLst/>
            </a:prstGeom>
            <a:solidFill>
              <a:srgbClr val="1240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511" y="7671"/>
              <a:ext cx="269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附近活动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315335" y="2221230"/>
            <a:ext cx="6918325" cy="24879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通过“附近活动”，用户能够通过地理位置查找最新活动，活动类型包括音乐、戏剧、电影、聚会、讲座、展览等分类，同时还包含了活动的时间、地点、距离、价格等信息，方便用户开展社交。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通过附近活动的兴趣圈，建立群组，使得陌陌本来一对一的陌生人关系，重组为一对多，多对多的关系，而且是基于地理位置与兴趣的连接，让这种关系对用户更有吸引力。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bldLvl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3006"/>
            <a:chOff x="534" y="340"/>
            <a:chExt cx="11030" cy="187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8266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8266" cy="1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陌陌应用特点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2372360" y="1829435"/>
            <a:ext cx="8474075" cy="40836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849755" y="4978400"/>
            <a:ext cx="2472055" cy="591820"/>
            <a:chOff x="2913" y="7568"/>
            <a:chExt cx="3893" cy="932"/>
          </a:xfrm>
        </p:grpSpPr>
        <p:sp>
          <p:nvSpPr>
            <p:cNvPr id="6" name="矩形 5"/>
            <p:cNvSpPr/>
            <p:nvPr/>
          </p:nvSpPr>
          <p:spPr>
            <a:xfrm>
              <a:off x="2913" y="7568"/>
              <a:ext cx="3893" cy="932"/>
            </a:xfrm>
            <a:prstGeom prst="rect">
              <a:avLst/>
            </a:prstGeom>
            <a:solidFill>
              <a:srgbClr val="1240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511" y="7671"/>
              <a:ext cx="269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到店通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559810" y="2371725"/>
            <a:ext cx="6273800" cy="2113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“到店通”是陌陌为线下商家提供线上广告平台，商家可按照地理位置进行精准投放，并且和用户实时互动。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“到店通”从广告展现形式、用户操作方式、投放结算方式进行创新，开启全新的移动社交商业模式，为用户提供本地生活服务及更完善的社交体验。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bldLvl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78290"/>
            <a:chOff x="534" y="340"/>
            <a:chExt cx="11030" cy="1867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8308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74"/>
              <a:ext cx="8308" cy="33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陌陌应用特点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2372360" y="1829435"/>
            <a:ext cx="8474075" cy="40836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849755" y="4978400"/>
            <a:ext cx="2472055" cy="591820"/>
            <a:chOff x="2913" y="7568"/>
            <a:chExt cx="3893" cy="932"/>
          </a:xfrm>
        </p:grpSpPr>
        <p:sp>
          <p:nvSpPr>
            <p:cNvPr id="6" name="矩形 5"/>
            <p:cNvSpPr/>
            <p:nvPr/>
          </p:nvSpPr>
          <p:spPr>
            <a:xfrm>
              <a:off x="2913" y="7568"/>
              <a:ext cx="3893" cy="932"/>
            </a:xfrm>
            <a:prstGeom prst="rect">
              <a:avLst/>
            </a:prstGeom>
            <a:solidFill>
              <a:srgbClr val="1240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511" y="7671"/>
              <a:ext cx="269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陌陌直播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171825" y="2129790"/>
            <a:ext cx="6940550" cy="2641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陌陌直播主打功能是附近人的直播，延续了陌陌自身的陌生人社交特色。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兴趣群组用户在群里的聊天可通过直播的方式来交流。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主播与观众的关系不再是单向的，二者之间的社交关系有着非常丰富的属性，可能是朋友、同事、附近的人，提高了主播和观众、观众和观众之间的互动关联性。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bldLvl="0" animBg="1"/>
      <p:bldP spid="2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1707</Words>
  <Application>WPS 演示</Application>
  <PresentationFormat>宽屏</PresentationFormat>
  <Paragraphs>198</Paragraphs>
  <Slides>18</Slides>
  <Notes>35</Notes>
  <HiddenSlides>0</HiddenSlides>
  <MMClips>2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Calibri</vt:lpstr>
      <vt:lpstr>Arial</vt:lpstr>
      <vt:lpstr>Kartika</vt:lpstr>
      <vt:lpstr>Agency FB</vt:lpstr>
      <vt:lpstr>华文宋体</vt:lpstr>
      <vt:lpstr>Roboto Black</vt:lpstr>
      <vt:lpstr>Bebas</vt:lpstr>
      <vt:lpstr>孙过庭草体测试版</vt:lpstr>
      <vt:lpstr>Arial Unicode MS</vt:lpstr>
      <vt:lpstr>Calibri Light</vt:lpstr>
      <vt:lpstr>Oswald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MK</cp:lastModifiedBy>
  <cp:revision>125</cp:revision>
  <dcterms:created xsi:type="dcterms:W3CDTF">2017-02-19T15:11:00Z</dcterms:created>
  <dcterms:modified xsi:type="dcterms:W3CDTF">2018-05-14T05:48:55Z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