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3"/>
  </p:sldMasterIdLst>
  <p:notesMasterIdLst>
    <p:notesMasterId r:id="rId5"/>
  </p:notesMasterIdLst>
  <p:sldIdLst>
    <p:sldId id="345" r:id="rId4"/>
    <p:sldId id="346" r:id="rId6"/>
    <p:sldId id="347" r:id="rId7"/>
    <p:sldId id="348" r:id="rId8"/>
    <p:sldId id="350" r:id="rId9"/>
    <p:sldId id="351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49" r:id="rId18"/>
    <p:sldId id="354" r:id="rId19"/>
    <p:sldId id="362" r:id="rId20"/>
    <p:sldId id="35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ADDC"/>
    <a:srgbClr val="B9DB7D"/>
    <a:srgbClr val="F3BF00"/>
    <a:srgbClr val="BC839B"/>
    <a:srgbClr val="4ECAA4"/>
    <a:srgbClr val="2DA2BF"/>
    <a:srgbClr val="2D9390"/>
    <a:srgbClr val="39AEB5"/>
    <a:srgbClr val="399EA6"/>
    <a:srgbClr val="48B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FE29B-0165-4071-8AA1-F96FDF997C0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2A2A0-5881-4310-B79C-032DD5E1F1F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C6200-15D8-4533-8096-E953776B0B1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C6200-15D8-4533-8096-E953776B0B1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6B914-E37C-4969-A50B-2F22E3C63CA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6B914-E37C-4969-A50B-2F22E3C63CA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C6200-15D8-4533-8096-E953776B0B1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C6200-15D8-4533-8096-E953776B0B1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bg2"/>
            </a:gs>
            <a:gs pos="46000">
              <a:schemeClr val="tx2"/>
            </a:gs>
            <a:gs pos="100000">
              <a:schemeClr val="accent3"/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/>
          <p:nvPr userDrawn="1"/>
        </p:nvSpPr>
        <p:spPr bwMode="auto">
          <a:xfrm flipH="1">
            <a:off x="5340436" y="0"/>
            <a:ext cx="2635289" cy="2840813"/>
          </a:xfrm>
          <a:custGeom>
            <a:avLst/>
            <a:gdLst/>
            <a:ahLst/>
            <a:cxnLst>
              <a:cxn ang="0">
                <a:pos x="0" y="1673"/>
              </a:cxn>
              <a:cxn ang="0">
                <a:pos x="2802" y="2951"/>
              </a:cxn>
              <a:cxn ang="0">
                <a:pos x="1743" y="0"/>
              </a:cxn>
              <a:cxn ang="0">
                <a:pos x="1390" y="0"/>
              </a:cxn>
              <a:cxn ang="0">
                <a:pos x="0" y="1673"/>
              </a:cxn>
            </a:cxnLst>
            <a:rect l="0" t="0" r="r" b="b"/>
            <a:pathLst>
              <a:path w="2802" h="2951">
                <a:moveTo>
                  <a:pt x="0" y="1673"/>
                </a:moveTo>
                <a:lnTo>
                  <a:pt x="2802" y="2951"/>
                </a:lnTo>
                <a:lnTo>
                  <a:pt x="1743" y="0"/>
                </a:lnTo>
                <a:lnTo>
                  <a:pt x="1390" y="0"/>
                </a:lnTo>
                <a:lnTo>
                  <a:pt x="0" y="1673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Freeform 6"/>
          <p:cNvSpPr/>
          <p:nvPr userDrawn="1"/>
        </p:nvSpPr>
        <p:spPr bwMode="auto">
          <a:xfrm flipH="1">
            <a:off x="5340436" y="1610532"/>
            <a:ext cx="6851564" cy="5247466"/>
          </a:xfrm>
          <a:custGeom>
            <a:avLst/>
            <a:gdLst/>
            <a:ahLst/>
            <a:cxnLst>
              <a:cxn ang="0">
                <a:pos x="4483" y="0"/>
              </a:cxn>
              <a:cxn ang="0">
                <a:pos x="219" y="5125"/>
              </a:cxn>
              <a:cxn ang="0">
                <a:pos x="0" y="5389"/>
              </a:cxn>
              <a:cxn ang="0">
                <a:pos x="0" y="5451"/>
              </a:cxn>
              <a:cxn ang="0">
                <a:pos x="5575" y="5451"/>
              </a:cxn>
              <a:cxn ang="0">
                <a:pos x="5709" y="5125"/>
              </a:cxn>
              <a:cxn ang="0">
                <a:pos x="7285" y="1278"/>
              </a:cxn>
              <a:cxn ang="0">
                <a:pos x="4483" y="0"/>
              </a:cxn>
            </a:cxnLst>
            <a:rect l="0" t="0" r="r" b="b"/>
            <a:pathLst>
              <a:path w="7285" h="5451">
                <a:moveTo>
                  <a:pt x="4483" y="0"/>
                </a:moveTo>
                <a:lnTo>
                  <a:pt x="219" y="5125"/>
                </a:lnTo>
                <a:lnTo>
                  <a:pt x="0" y="5389"/>
                </a:lnTo>
                <a:lnTo>
                  <a:pt x="0" y="5451"/>
                </a:lnTo>
                <a:lnTo>
                  <a:pt x="5575" y="5451"/>
                </a:lnTo>
                <a:lnTo>
                  <a:pt x="5709" y="5125"/>
                </a:lnTo>
                <a:lnTo>
                  <a:pt x="7285" y="1278"/>
                </a:lnTo>
                <a:lnTo>
                  <a:pt x="4483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Freeform 7"/>
          <p:cNvSpPr/>
          <p:nvPr userDrawn="1"/>
        </p:nvSpPr>
        <p:spPr bwMode="auto">
          <a:xfrm flipH="1">
            <a:off x="6668426" y="0"/>
            <a:ext cx="4754243" cy="1610532"/>
          </a:xfrm>
          <a:custGeom>
            <a:avLst/>
            <a:gdLst/>
            <a:ahLst/>
            <a:cxnLst>
              <a:cxn ang="0">
                <a:pos x="3665" y="1673"/>
              </a:cxn>
              <a:cxn ang="0">
                <a:pos x="5055" y="0"/>
              </a:cxn>
              <a:cxn ang="0">
                <a:pos x="0" y="0"/>
              </a:cxn>
              <a:cxn ang="0">
                <a:pos x="3665" y="1673"/>
              </a:cxn>
            </a:cxnLst>
            <a:rect l="0" t="0" r="r" b="b"/>
            <a:pathLst>
              <a:path w="5055" h="1673">
                <a:moveTo>
                  <a:pt x="3665" y="1673"/>
                </a:moveTo>
                <a:lnTo>
                  <a:pt x="5055" y="0"/>
                </a:lnTo>
                <a:lnTo>
                  <a:pt x="0" y="0"/>
                </a:lnTo>
                <a:lnTo>
                  <a:pt x="3665" y="167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Freeform 8"/>
          <p:cNvSpPr/>
          <p:nvPr userDrawn="1"/>
        </p:nvSpPr>
        <p:spPr bwMode="auto">
          <a:xfrm flipH="1">
            <a:off x="7975725" y="0"/>
            <a:ext cx="4216275" cy="6798312"/>
          </a:xfrm>
          <a:custGeom>
            <a:avLst/>
            <a:gdLst/>
            <a:ahLst/>
            <a:cxnLst>
              <a:cxn ang="0">
                <a:pos x="818" y="0"/>
              </a:cxn>
              <a:cxn ang="0">
                <a:pos x="0" y="0"/>
              </a:cxn>
              <a:cxn ang="0">
                <a:pos x="0" y="6798"/>
              </a:cxn>
              <a:cxn ang="0">
                <a:pos x="0" y="7062"/>
              </a:cxn>
              <a:cxn ang="0">
                <a:pos x="219" y="6798"/>
              </a:cxn>
              <a:cxn ang="0">
                <a:pos x="4483" y="1673"/>
              </a:cxn>
              <a:cxn ang="0">
                <a:pos x="818" y="0"/>
              </a:cxn>
            </a:cxnLst>
            <a:rect l="0" t="0" r="r" b="b"/>
            <a:pathLst>
              <a:path w="4483" h="7062">
                <a:moveTo>
                  <a:pt x="818" y="0"/>
                </a:moveTo>
                <a:lnTo>
                  <a:pt x="0" y="0"/>
                </a:lnTo>
                <a:lnTo>
                  <a:pt x="0" y="6798"/>
                </a:lnTo>
                <a:lnTo>
                  <a:pt x="0" y="7062"/>
                </a:lnTo>
                <a:lnTo>
                  <a:pt x="219" y="6798"/>
                </a:lnTo>
                <a:lnTo>
                  <a:pt x="4483" y="1673"/>
                </a:lnTo>
                <a:lnTo>
                  <a:pt x="81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80110" y="2971800"/>
            <a:ext cx="7102645" cy="1241358"/>
          </a:xfrm>
        </p:spPr>
        <p:txBody>
          <a:bodyPr anchor="b">
            <a:norm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</a:t>
            </a:r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80110" y="4317933"/>
            <a:ext cx="7102645" cy="80813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7"/>
          <p:cNvGrpSpPr/>
          <p:nvPr/>
        </p:nvGrpSpPr>
        <p:grpSpPr>
          <a:xfrm>
            <a:off x="2119" y="1351918"/>
            <a:ext cx="1663700" cy="2879725"/>
            <a:chOff x="4952858" y="1717675"/>
            <a:chExt cx="1016000" cy="2339975"/>
          </a:xfrm>
        </p:grpSpPr>
        <p:grpSp>
          <p:nvGrpSpPr>
            <p:cNvPr id="8" name="Group 28"/>
            <p:cNvGrpSpPr/>
            <p:nvPr/>
          </p:nvGrpSpPr>
          <p:grpSpPr>
            <a:xfrm>
              <a:off x="4952858" y="3181350"/>
              <a:ext cx="1016000" cy="584200"/>
              <a:chOff x="3413126" y="3181350"/>
              <a:chExt cx="1016000" cy="584200"/>
            </a:xfrm>
          </p:grpSpPr>
          <p:sp>
            <p:nvSpPr>
              <p:cNvPr id="37" name="Freeform 35"/>
              <p:cNvSpPr/>
              <p:nvPr/>
            </p:nvSpPr>
            <p:spPr bwMode="auto">
              <a:xfrm>
                <a:off x="3921126" y="34734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38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184 h 184"/>
                  <a:gd name="T8" fmla="*/ 0 w 320"/>
                  <a:gd name="T9" fmla="*/ 0 h 184"/>
                  <a:gd name="T10" fmla="*/ 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Freeform 39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0 h 184"/>
                  <a:gd name="T8" fmla="*/ 222 w 320"/>
                  <a:gd name="T9" fmla="*/ 58 h 184"/>
                  <a:gd name="T10" fmla="*/ 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0"/>
                    </a:lnTo>
                    <a:lnTo>
                      <a:pt x="222" y="58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reeform 4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29"/>
            <p:cNvGrpSpPr/>
            <p:nvPr/>
          </p:nvGrpSpPr>
          <p:grpSpPr>
            <a:xfrm>
              <a:off x="4952858" y="2889250"/>
              <a:ext cx="508000" cy="584200"/>
              <a:chOff x="3413126" y="2889250"/>
              <a:chExt cx="508000" cy="584200"/>
            </a:xfrm>
          </p:grpSpPr>
          <p:sp>
            <p:nvSpPr>
              <p:cNvPr id="35" name="Freeform 42"/>
              <p:cNvSpPr/>
              <p:nvPr/>
            </p:nvSpPr>
            <p:spPr bwMode="auto">
              <a:xfrm>
                <a:off x="3413126" y="28892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78 w 320"/>
                  <a:gd name="T3" fmla="*/ 44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78" y="44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Freeform 43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184 h 184"/>
                  <a:gd name="T6" fmla="*/ 0 w 320"/>
                  <a:gd name="T7" fmla="*/ 184 h 184"/>
                  <a:gd name="T8" fmla="*/ 222 w 320"/>
                  <a:gd name="T9" fmla="*/ 58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22" y="58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Group 30"/>
            <p:cNvGrpSpPr/>
            <p:nvPr/>
          </p:nvGrpSpPr>
          <p:grpSpPr>
            <a:xfrm>
              <a:off x="4952858" y="2305050"/>
              <a:ext cx="508000" cy="584200"/>
              <a:chOff x="3413126" y="2305050"/>
              <a:chExt cx="508000" cy="584200"/>
            </a:xfrm>
          </p:grpSpPr>
          <p:sp>
            <p:nvSpPr>
              <p:cNvPr id="33" name="Freeform 47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256 w 320"/>
                  <a:gd name="T3" fmla="*/ 148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256" y="148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Freeform 48"/>
              <p:cNvSpPr/>
              <p:nvPr/>
            </p:nvSpPr>
            <p:spPr bwMode="auto">
              <a:xfrm>
                <a:off x="3413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5460858" y="2889250"/>
              <a:ext cx="508000" cy="584200"/>
              <a:chOff x="3921126" y="2889250"/>
              <a:chExt cx="508000" cy="584200"/>
            </a:xfrm>
          </p:grpSpPr>
          <p:sp>
            <p:nvSpPr>
              <p:cNvPr id="31" name="Freeform 49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0 w 320"/>
                  <a:gd name="T5" fmla="*/ 0 h 184"/>
                  <a:gd name="T6" fmla="*/ 320 w 320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Freeform 50"/>
              <p:cNvSpPr/>
              <p:nvPr/>
            </p:nvSpPr>
            <p:spPr bwMode="auto">
              <a:xfrm>
                <a:off x="3921126" y="28892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oup 32"/>
            <p:cNvGrpSpPr/>
            <p:nvPr/>
          </p:nvGrpSpPr>
          <p:grpSpPr>
            <a:xfrm>
              <a:off x="4952858" y="3473450"/>
              <a:ext cx="508000" cy="584200"/>
              <a:chOff x="3413126" y="3473450"/>
              <a:chExt cx="508000" cy="584200"/>
            </a:xfrm>
          </p:grpSpPr>
          <p:sp>
            <p:nvSpPr>
              <p:cNvPr id="29" name="Freeform 5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0 w 320"/>
                  <a:gd name="T3" fmla="*/ 0 h 184"/>
                  <a:gd name="T4" fmla="*/ 0 w 320"/>
                  <a:gd name="T5" fmla="*/ 184 h 184"/>
                  <a:gd name="T6" fmla="*/ 320 w 320"/>
                  <a:gd name="T7" fmla="*/ 184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Freeform 52"/>
              <p:cNvSpPr/>
              <p:nvPr/>
            </p:nvSpPr>
            <p:spPr bwMode="auto">
              <a:xfrm>
                <a:off x="3413126" y="37655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320 w 320"/>
                  <a:gd name="T7" fmla="*/ 0 h 184"/>
                  <a:gd name="T8" fmla="*/ 0 w 320"/>
                  <a:gd name="T9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oup 33"/>
            <p:cNvGrpSpPr/>
            <p:nvPr/>
          </p:nvGrpSpPr>
          <p:grpSpPr>
            <a:xfrm>
              <a:off x="5460858" y="2305050"/>
              <a:ext cx="508000" cy="584200"/>
              <a:chOff x="3921126" y="2305050"/>
              <a:chExt cx="508000" cy="584200"/>
            </a:xfrm>
          </p:grpSpPr>
          <p:sp>
            <p:nvSpPr>
              <p:cNvPr id="27" name="Freeform 55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Freeform 56"/>
              <p:cNvSpPr/>
              <p:nvPr/>
            </p:nvSpPr>
            <p:spPr bwMode="auto">
              <a:xfrm>
                <a:off x="3921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oup 34"/>
            <p:cNvGrpSpPr/>
            <p:nvPr/>
          </p:nvGrpSpPr>
          <p:grpSpPr>
            <a:xfrm>
              <a:off x="4952858" y="2597150"/>
              <a:ext cx="1016000" cy="584200"/>
              <a:chOff x="3413126" y="2597150"/>
              <a:chExt cx="1016000" cy="584200"/>
            </a:xfrm>
          </p:grpSpPr>
          <p:sp>
            <p:nvSpPr>
              <p:cNvPr id="23" name="Freeform 58"/>
              <p:cNvSpPr/>
              <p:nvPr/>
            </p:nvSpPr>
            <p:spPr bwMode="auto">
              <a:xfrm>
                <a:off x="3413126" y="25971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0 h 184"/>
                  <a:gd name="T8" fmla="*/ 320 w 320"/>
                  <a:gd name="T9" fmla="*/ 0 h 184"/>
                  <a:gd name="T10" fmla="*/ 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Freeform 59"/>
              <p:cNvSpPr/>
              <p:nvPr/>
            </p:nvSpPr>
            <p:spPr bwMode="auto">
              <a:xfrm>
                <a:off x="3921126" y="28892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Freeform 60"/>
              <p:cNvSpPr/>
              <p:nvPr/>
            </p:nvSpPr>
            <p:spPr bwMode="auto">
              <a:xfrm>
                <a:off x="3413126" y="2889250"/>
                <a:ext cx="508000" cy="292100"/>
              </a:xfrm>
              <a:custGeom>
                <a:avLst/>
                <a:gdLst>
                  <a:gd name="T0" fmla="*/ 78 w 320"/>
                  <a:gd name="T1" fmla="*/ 4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78 w 320"/>
                  <a:gd name="T9" fmla="*/ 4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78" y="4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78" y="4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Freeform 62"/>
              <p:cNvSpPr/>
              <p:nvPr/>
            </p:nvSpPr>
            <p:spPr bwMode="auto">
              <a:xfrm>
                <a:off x="3921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184 h 184"/>
                  <a:gd name="T8" fmla="*/ 0 w 320"/>
                  <a:gd name="T9" fmla="*/ 0 h 184"/>
                  <a:gd name="T10" fmla="*/ 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Group 35"/>
            <p:cNvGrpSpPr/>
            <p:nvPr/>
          </p:nvGrpSpPr>
          <p:grpSpPr>
            <a:xfrm>
              <a:off x="4952858" y="2012950"/>
              <a:ext cx="1016000" cy="584200"/>
              <a:chOff x="3413126" y="2012950"/>
              <a:chExt cx="1016000" cy="584200"/>
            </a:xfrm>
          </p:grpSpPr>
          <p:sp>
            <p:nvSpPr>
              <p:cNvPr id="19" name="Freeform 65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0 h 184"/>
                  <a:gd name="T6" fmla="*/ 256 w 320"/>
                  <a:gd name="T7" fmla="*/ 148 h 184"/>
                  <a:gd name="T8" fmla="*/ 320 w 320"/>
                  <a:gd name="T9" fmla="*/ 184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56" y="148"/>
                    </a:lnTo>
                    <a:lnTo>
                      <a:pt x="320" y="184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66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0 w 320"/>
                  <a:gd name="T5" fmla="*/ 184 h 184"/>
                  <a:gd name="T6" fmla="*/ 320 w 320"/>
                  <a:gd name="T7" fmla="*/ 0 h 184"/>
                  <a:gd name="T8" fmla="*/ 320 w 320"/>
                  <a:gd name="T9" fmla="*/ 0 h 184"/>
                  <a:gd name="T10" fmla="*/ 0 w 320"/>
                  <a:gd name="T11" fmla="*/ 0 h 184"/>
                  <a:gd name="T12" fmla="*/ 0 w 320"/>
                  <a:gd name="T13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eform 67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320 w 320"/>
                  <a:gd name="T5" fmla="*/ 0 h 184"/>
                  <a:gd name="T6" fmla="*/ 216 w 320"/>
                  <a:gd name="T7" fmla="*/ 60 h 184"/>
                  <a:gd name="T8" fmla="*/ 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320" y="0"/>
                    </a:lnTo>
                    <a:lnTo>
                      <a:pt x="216" y="60"/>
                    </a:lnTo>
                    <a:lnTo>
                      <a:pt x="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Freeform 71"/>
              <p:cNvSpPr/>
              <p:nvPr/>
            </p:nvSpPr>
            <p:spPr bwMode="auto">
              <a:xfrm>
                <a:off x="3921126" y="20129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Group 36"/>
            <p:cNvGrpSpPr/>
            <p:nvPr/>
          </p:nvGrpSpPr>
          <p:grpSpPr>
            <a:xfrm>
              <a:off x="4952858" y="1717675"/>
              <a:ext cx="508000" cy="587375"/>
              <a:chOff x="3413126" y="1717675"/>
              <a:chExt cx="508000" cy="587375"/>
            </a:xfrm>
          </p:grpSpPr>
          <p:sp>
            <p:nvSpPr>
              <p:cNvPr id="17" name="Freeform 74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216 w 320"/>
                  <a:gd name="T1" fmla="*/ 60 h 184"/>
                  <a:gd name="T2" fmla="*/ 320 w 320"/>
                  <a:gd name="T3" fmla="*/ 0 h 184"/>
                  <a:gd name="T4" fmla="*/ 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  <a:gd name="T10" fmla="*/ 216 w 320"/>
                  <a:gd name="T11" fmla="*/ 6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216" y="60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16" y="6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Freeform 75"/>
              <p:cNvSpPr/>
              <p:nvPr/>
            </p:nvSpPr>
            <p:spPr bwMode="auto">
              <a:xfrm>
                <a:off x="3413126" y="1717675"/>
                <a:ext cx="508000" cy="295275"/>
              </a:xfrm>
              <a:custGeom>
                <a:avLst/>
                <a:gdLst>
                  <a:gd name="T0" fmla="*/ 320 w 320"/>
                  <a:gd name="T1" fmla="*/ 186 h 186"/>
                  <a:gd name="T2" fmla="*/ 0 w 320"/>
                  <a:gd name="T3" fmla="*/ 0 h 186"/>
                  <a:gd name="T4" fmla="*/ 0 w 320"/>
                  <a:gd name="T5" fmla="*/ 186 h 186"/>
                  <a:gd name="T6" fmla="*/ 320 w 320"/>
                  <a:gd name="T7" fmla="*/ 186 h 186"/>
                  <a:gd name="T8" fmla="*/ 320 w 320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6">
                    <a:moveTo>
                      <a:pt x="320" y="186"/>
                    </a:moveTo>
                    <a:lnTo>
                      <a:pt x="0" y="0"/>
                    </a:lnTo>
                    <a:lnTo>
                      <a:pt x="0" y="186"/>
                    </a:lnTo>
                    <a:lnTo>
                      <a:pt x="320" y="186"/>
                    </a:lnTo>
                    <a:lnTo>
                      <a:pt x="320" y="18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1" name="Group 61"/>
          <p:cNvGrpSpPr/>
          <p:nvPr/>
        </p:nvGrpSpPr>
        <p:grpSpPr>
          <a:xfrm flipH="1">
            <a:off x="10528302" y="1351918"/>
            <a:ext cx="1663700" cy="2879725"/>
            <a:chOff x="4952858" y="1717675"/>
            <a:chExt cx="1016000" cy="2339975"/>
          </a:xfrm>
        </p:grpSpPr>
        <p:grpSp>
          <p:nvGrpSpPr>
            <p:cNvPr id="42" name="Group 62"/>
            <p:cNvGrpSpPr/>
            <p:nvPr/>
          </p:nvGrpSpPr>
          <p:grpSpPr>
            <a:xfrm>
              <a:off x="4952858" y="3181350"/>
              <a:ext cx="1016000" cy="584200"/>
              <a:chOff x="3413126" y="3181350"/>
              <a:chExt cx="1016000" cy="584200"/>
            </a:xfrm>
          </p:grpSpPr>
          <p:sp>
            <p:nvSpPr>
              <p:cNvPr id="71" name="Freeform 35"/>
              <p:cNvSpPr/>
              <p:nvPr/>
            </p:nvSpPr>
            <p:spPr bwMode="auto">
              <a:xfrm>
                <a:off x="3921126" y="34734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Freeform 38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184 h 184"/>
                  <a:gd name="T8" fmla="*/ 0 w 320"/>
                  <a:gd name="T9" fmla="*/ 0 h 184"/>
                  <a:gd name="T10" fmla="*/ 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Freeform 39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0 h 184"/>
                  <a:gd name="T8" fmla="*/ 222 w 320"/>
                  <a:gd name="T9" fmla="*/ 58 h 184"/>
                  <a:gd name="T10" fmla="*/ 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0"/>
                    </a:lnTo>
                    <a:lnTo>
                      <a:pt x="222" y="58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Freeform 4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Group 63"/>
            <p:cNvGrpSpPr/>
            <p:nvPr/>
          </p:nvGrpSpPr>
          <p:grpSpPr>
            <a:xfrm>
              <a:off x="4952858" y="2889250"/>
              <a:ext cx="508000" cy="584200"/>
              <a:chOff x="3413126" y="2889250"/>
              <a:chExt cx="508000" cy="584200"/>
            </a:xfrm>
          </p:grpSpPr>
          <p:sp>
            <p:nvSpPr>
              <p:cNvPr id="69" name="Freeform 42"/>
              <p:cNvSpPr/>
              <p:nvPr/>
            </p:nvSpPr>
            <p:spPr bwMode="auto">
              <a:xfrm>
                <a:off x="3413126" y="28892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78 w 320"/>
                  <a:gd name="T3" fmla="*/ 44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78" y="44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Freeform 43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184 h 184"/>
                  <a:gd name="T6" fmla="*/ 0 w 320"/>
                  <a:gd name="T7" fmla="*/ 184 h 184"/>
                  <a:gd name="T8" fmla="*/ 222 w 320"/>
                  <a:gd name="T9" fmla="*/ 58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22" y="58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Group 64"/>
            <p:cNvGrpSpPr/>
            <p:nvPr/>
          </p:nvGrpSpPr>
          <p:grpSpPr>
            <a:xfrm>
              <a:off x="4952858" y="2305050"/>
              <a:ext cx="508000" cy="584200"/>
              <a:chOff x="3413126" y="2305050"/>
              <a:chExt cx="508000" cy="584200"/>
            </a:xfrm>
          </p:grpSpPr>
          <p:sp>
            <p:nvSpPr>
              <p:cNvPr id="67" name="Freeform 47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256 w 320"/>
                  <a:gd name="T3" fmla="*/ 148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256" y="148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Freeform 48"/>
              <p:cNvSpPr/>
              <p:nvPr/>
            </p:nvSpPr>
            <p:spPr bwMode="auto">
              <a:xfrm>
                <a:off x="3413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Group 65"/>
            <p:cNvGrpSpPr/>
            <p:nvPr/>
          </p:nvGrpSpPr>
          <p:grpSpPr>
            <a:xfrm>
              <a:off x="5460858" y="2889250"/>
              <a:ext cx="508000" cy="584200"/>
              <a:chOff x="3921126" y="2889250"/>
              <a:chExt cx="508000" cy="584200"/>
            </a:xfrm>
          </p:grpSpPr>
          <p:sp>
            <p:nvSpPr>
              <p:cNvPr id="65" name="Freeform 49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0 w 320"/>
                  <a:gd name="T5" fmla="*/ 0 h 184"/>
                  <a:gd name="T6" fmla="*/ 320 w 320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Freeform 50"/>
              <p:cNvSpPr/>
              <p:nvPr/>
            </p:nvSpPr>
            <p:spPr bwMode="auto">
              <a:xfrm>
                <a:off x="3921126" y="28892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" name="Group 66"/>
            <p:cNvGrpSpPr/>
            <p:nvPr/>
          </p:nvGrpSpPr>
          <p:grpSpPr>
            <a:xfrm>
              <a:off x="4952858" y="3473450"/>
              <a:ext cx="508000" cy="584200"/>
              <a:chOff x="3413126" y="3473450"/>
              <a:chExt cx="508000" cy="584200"/>
            </a:xfrm>
          </p:grpSpPr>
          <p:sp>
            <p:nvSpPr>
              <p:cNvPr id="63" name="Freeform 5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0 w 320"/>
                  <a:gd name="T3" fmla="*/ 0 h 184"/>
                  <a:gd name="T4" fmla="*/ 0 w 320"/>
                  <a:gd name="T5" fmla="*/ 184 h 184"/>
                  <a:gd name="T6" fmla="*/ 320 w 320"/>
                  <a:gd name="T7" fmla="*/ 184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Freeform 52"/>
              <p:cNvSpPr/>
              <p:nvPr/>
            </p:nvSpPr>
            <p:spPr bwMode="auto">
              <a:xfrm>
                <a:off x="3413126" y="37655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320 w 320"/>
                  <a:gd name="T7" fmla="*/ 0 h 184"/>
                  <a:gd name="T8" fmla="*/ 0 w 320"/>
                  <a:gd name="T9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" name="Group 67"/>
            <p:cNvGrpSpPr/>
            <p:nvPr/>
          </p:nvGrpSpPr>
          <p:grpSpPr>
            <a:xfrm>
              <a:off x="5460858" y="2305050"/>
              <a:ext cx="508000" cy="584200"/>
              <a:chOff x="3921126" y="2305050"/>
              <a:chExt cx="508000" cy="584200"/>
            </a:xfrm>
          </p:grpSpPr>
          <p:sp>
            <p:nvSpPr>
              <p:cNvPr id="61" name="Freeform 55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Freeform 56"/>
              <p:cNvSpPr/>
              <p:nvPr/>
            </p:nvSpPr>
            <p:spPr bwMode="auto">
              <a:xfrm>
                <a:off x="3921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" name="Group 68"/>
            <p:cNvGrpSpPr/>
            <p:nvPr/>
          </p:nvGrpSpPr>
          <p:grpSpPr>
            <a:xfrm>
              <a:off x="4952858" y="2597150"/>
              <a:ext cx="1016000" cy="584200"/>
              <a:chOff x="3413126" y="2597150"/>
              <a:chExt cx="1016000" cy="584200"/>
            </a:xfrm>
          </p:grpSpPr>
          <p:sp>
            <p:nvSpPr>
              <p:cNvPr id="57" name="Freeform 58"/>
              <p:cNvSpPr/>
              <p:nvPr/>
            </p:nvSpPr>
            <p:spPr bwMode="auto">
              <a:xfrm>
                <a:off x="3413126" y="25971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0 h 184"/>
                  <a:gd name="T8" fmla="*/ 320 w 320"/>
                  <a:gd name="T9" fmla="*/ 0 h 184"/>
                  <a:gd name="T10" fmla="*/ 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Freeform 59"/>
              <p:cNvSpPr/>
              <p:nvPr/>
            </p:nvSpPr>
            <p:spPr bwMode="auto">
              <a:xfrm>
                <a:off x="3921126" y="28892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Freeform 60"/>
              <p:cNvSpPr/>
              <p:nvPr/>
            </p:nvSpPr>
            <p:spPr bwMode="auto">
              <a:xfrm>
                <a:off x="3413126" y="2889250"/>
                <a:ext cx="508000" cy="292100"/>
              </a:xfrm>
              <a:custGeom>
                <a:avLst/>
                <a:gdLst>
                  <a:gd name="T0" fmla="*/ 78 w 320"/>
                  <a:gd name="T1" fmla="*/ 4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78 w 320"/>
                  <a:gd name="T9" fmla="*/ 4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78" y="4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78" y="4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Freeform 62"/>
              <p:cNvSpPr/>
              <p:nvPr/>
            </p:nvSpPr>
            <p:spPr bwMode="auto">
              <a:xfrm>
                <a:off x="3921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184 h 184"/>
                  <a:gd name="T8" fmla="*/ 0 w 320"/>
                  <a:gd name="T9" fmla="*/ 0 h 184"/>
                  <a:gd name="T10" fmla="*/ 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9" name="Group 69"/>
            <p:cNvGrpSpPr/>
            <p:nvPr/>
          </p:nvGrpSpPr>
          <p:grpSpPr>
            <a:xfrm>
              <a:off x="4952858" y="2012950"/>
              <a:ext cx="1016000" cy="584200"/>
              <a:chOff x="3413126" y="2012950"/>
              <a:chExt cx="1016000" cy="584200"/>
            </a:xfrm>
          </p:grpSpPr>
          <p:sp>
            <p:nvSpPr>
              <p:cNvPr id="53" name="Freeform 65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0 h 184"/>
                  <a:gd name="T6" fmla="*/ 256 w 320"/>
                  <a:gd name="T7" fmla="*/ 148 h 184"/>
                  <a:gd name="T8" fmla="*/ 320 w 320"/>
                  <a:gd name="T9" fmla="*/ 184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56" y="148"/>
                    </a:lnTo>
                    <a:lnTo>
                      <a:pt x="320" y="184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Freeform 66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0 w 320"/>
                  <a:gd name="T5" fmla="*/ 184 h 184"/>
                  <a:gd name="T6" fmla="*/ 320 w 320"/>
                  <a:gd name="T7" fmla="*/ 0 h 184"/>
                  <a:gd name="T8" fmla="*/ 320 w 320"/>
                  <a:gd name="T9" fmla="*/ 0 h 184"/>
                  <a:gd name="T10" fmla="*/ 0 w 320"/>
                  <a:gd name="T11" fmla="*/ 0 h 184"/>
                  <a:gd name="T12" fmla="*/ 0 w 320"/>
                  <a:gd name="T13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Freeform 67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320 w 320"/>
                  <a:gd name="T5" fmla="*/ 0 h 184"/>
                  <a:gd name="T6" fmla="*/ 216 w 320"/>
                  <a:gd name="T7" fmla="*/ 60 h 184"/>
                  <a:gd name="T8" fmla="*/ 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320" y="0"/>
                    </a:lnTo>
                    <a:lnTo>
                      <a:pt x="216" y="60"/>
                    </a:lnTo>
                    <a:lnTo>
                      <a:pt x="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Freeform 71"/>
              <p:cNvSpPr/>
              <p:nvPr/>
            </p:nvSpPr>
            <p:spPr bwMode="auto">
              <a:xfrm>
                <a:off x="3921126" y="20129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0" name="Group 70"/>
            <p:cNvGrpSpPr/>
            <p:nvPr/>
          </p:nvGrpSpPr>
          <p:grpSpPr>
            <a:xfrm>
              <a:off x="4952858" y="1717675"/>
              <a:ext cx="508000" cy="587375"/>
              <a:chOff x="3413126" y="1717675"/>
              <a:chExt cx="508000" cy="587375"/>
            </a:xfrm>
          </p:grpSpPr>
          <p:sp>
            <p:nvSpPr>
              <p:cNvPr id="51" name="Freeform 74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216 w 320"/>
                  <a:gd name="T1" fmla="*/ 60 h 184"/>
                  <a:gd name="T2" fmla="*/ 320 w 320"/>
                  <a:gd name="T3" fmla="*/ 0 h 184"/>
                  <a:gd name="T4" fmla="*/ 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  <a:gd name="T10" fmla="*/ 216 w 320"/>
                  <a:gd name="T11" fmla="*/ 6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216" y="60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16" y="6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Freeform 75"/>
              <p:cNvSpPr/>
              <p:nvPr/>
            </p:nvSpPr>
            <p:spPr bwMode="auto">
              <a:xfrm>
                <a:off x="3413126" y="1717675"/>
                <a:ext cx="508000" cy="295275"/>
              </a:xfrm>
              <a:custGeom>
                <a:avLst/>
                <a:gdLst>
                  <a:gd name="T0" fmla="*/ 320 w 320"/>
                  <a:gd name="T1" fmla="*/ 186 h 186"/>
                  <a:gd name="T2" fmla="*/ 0 w 320"/>
                  <a:gd name="T3" fmla="*/ 0 h 186"/>
                  <a:gd name="T4" fmla="*/ 0 w 320"/>
                  <a:gd name="T5" fmla="*/ 186 h 186"/>
                  <a:gd name="T6" fmla="*/ 320 w 320"/>
                  <a:gd name="T7" fmla="*/ 186 h 186"/>
                  <a:gd name="T8" fmla="*/ 320 w 320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6">
                    <a:moveTo>
                      <a:pt x="320" y="186"/>
                    </a:moveTo>
                    <a:lnTo>
                      <a:pt x="0" y="0"/>
                    </a:lnTo>
                    <a:lnTo>
                      <a:pt x="0" y="186"/>
                    </a:lnTo>
                    <a:lnTo>
                      <a:pt x="320" y="186"/>
                    </a:lnTo>
                    <a:lnTo>
                      <a:pt x="320" y="18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665819" y="1947332"/>
            <a:ext cx="8862484" cy="1158799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</a:t>
            </a:r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65819" y="3160693"/>
            <a:ext cx="8862484" cy="830009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8" y="0"/>
            <a:ext cx="12190412" cy="437566"/>
            <a:chOff x="1588" y="0"/>
            <a:chExt cx="12190412" cy="437566"/>
          </a:xfrm>
        </p:grpSpPr>
        <p:sp>
          <p:nvSpPr>
            <p:cNvPr id="9" name="Rectangle 61"/>
            <p:cNvSpPr>
              <a:spLocks noChangeArrowheads="1"/>
            </p:cNvSpPr>
            <p:nvPr/>
          </p:nvSpPr>
          <p:spPr bwMode="auto">
            <a:xfrm>
              <a:off x="1588" y="0"/>
              <a:ext cx="9140825" cy="4359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62"/>
            <p:cNvSpPr/>
            <p:nvPr/>
          </p:nvSpPr>
          <p:spPr bwMode="auto">
            <a:xfrm>
              <a:off x="1588" y="1002"/>
              <a:ext cx="12190412" cy="434975"/>
            </a:xfrm>
            <a:custGeom>
              <a:avLst/>
              <a:gdLst>
                <a:gd name="T0" fmla="*/ 5758 w 5758"/>
                <a:gd name="T1" fmla="*/ 0 h 794"/>
                <a:gd name="T2" fmla="*/ 5758 w 5758"/>
                <a:gd name="T3" fmla="*/ 794 h 794"/>
                <a:gd name="T4" fmla="*/ 230 w 5758"/>
                <a:gd name="T5" fmla="*/ 794 h 794"/>
                <a:gd name="T6" fmla="*/ 0 w 5758"/>
                <a:gd name="T7" fmla="*/ 396 h 794"/>
                <a:gd name="T8" fmla="*/ 0 w 5758"/>
                <a:gd name="T9" fmla="*/ 0 h 794"/>
                <a:gd name="T10" fmla="*/ 5758 w 5758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58" h="794">
                  <a:moveTo>
                    <a:pt x="5758" y="0"/>
                  </a:moveTo>
                  <a:lnTo>
                    <a:pt x="5758" y="794"/>
                  </a:lnTo>
                  <a:lnTo>
                    <a:pt x="230" y="794"/>
                  </a:lnTo>
                  <a:lnTo>
                    <a:pt x="0" y="396"/>
                  </a:lnTo>
                  <a:lnTo>
                    <a:pt x="0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en-US"/>
            </a:p>
          </p:txBody>
        </p:sp>
        <p:grpSp>
          <p:nvGrpSpPr>
            <p:cNvPr id="11" name="Group 25"/>
            <p:cNvGrpSpPr/>
            <p:nvPr/>
          </p:nvGrpSpPr>
          <p:grpSpPr>
            <a:xfrm rot="5400000">
              <a:off x="10869109" y="-885324"/>
              <a:ext cx="435977" cy="2209803"/>
              <a:chOff x="4952858" y="2305049"/>
              <a:chExt cx="1016004" cy="1752601"/>
            </a:xfrm>
          </p:grpSpPr>
          <p:grpSp>
            <p:nvGrpSpPr>
              <p:cNvPr id="12" name="Group 26"/>
              <p:cNvGrpSpPr/>
              <p:nvPr/>
            </p:nvGrpSpPr>
            <p:grpSpPr>
              <a:xfrm>
                <a:off x="4952858" y="3181347"/>
                <a:ext cx="1016000" cy="584200"/>
                <a:chOff x="3413126" y="3181350"/>
                <a:chExt cx="1016000" cy="584200"/>
              </a:xfrm>
            </p:grpSpPr>
            <p:sp>
              <p:nvSpPr>
                <p:cNvPr id="36" name="Freeform 35"/>
                <p:cNvSpPr/>
                <p:nvPr/>
              </p:nvSpPr>
              <p:spPr bwMode="auto">
                <a:xfrm>
                  <a:off x="3921126" y="34734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7" name="Freeform 38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8" name="Freeform 39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222 w 320"/>
                    <a:gd name="T9" fmla="*/ 58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222" y="58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9" name="Freeform 41"/>
                <p:cNvSpPr/>
                <p:nvPr/>
              </p:nvSpPr>
              <p:spPr bwMode="auto">
                <a:xfrm>
                  <a:off x="3413126" y="3473450"/>
                  <a:ext cx="508000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3" name="Group 27"/>
              <p:cNvGrpSpPr/>
              <p:nvPr/>
            </p:nvGrpSpPr>
            <p:grpSpPr>
              <a:xfrm>
                <a:off x="4952859" y="2889248"/>
                <a:ext cx="508001" cy="584199"/>
                <a:chOff x="3413126" y="2889250"/>
                <a:chExt cx="508000" cy="584200"/>
              </a:xfrm>
            </p:grpSpPr>
            <p:sp>
              <p:nvSpPr>
                <p:cNvPr id="34" name="Freeform 42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78 w 320"/>
                    <a:gd name="T3" fmla="*/ 44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78" y="44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5" name="Freeform 43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0 w 320"/>
                    <a:gd name="T7" fmla="*/ 184 h 184"/>
                    <a:gd name="T8" fmla="*/ 222 w 320"/>
                    <a:gd name="T9" fmla="*/ 58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222" y="58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4" name="Group 28"/>
              <p:cNvGrpSpPr/>
              <p:nvPr/>
            </p:nvGrpSpPr>
            <p:grpSpPr>
              <a:xfrm>
                <a:off x="4952859" y="2305049"/>
                <a:ext cx="508001" cy="584199"/>
                <a:chOff x="3413126" y="2305050"/>
                <a:chExt cx="508000" cy="584200"/>
              </a:xfrm>
            </p:grpSpPr>
            <p:sp>
              <p:nvSpPr>
                <p:cNvPr id="32" name="Freeform 47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256 w 320"/>
                    <a:gd name="T3" fmla="*/ 148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256" y="148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3" name="Freeform 4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5" name="Group 29"/>
              <p:cNvGrpSpPr/>
              <p:nvPr/>
            </p:nvGrpSpPr>
            <p:grpSpPr>
              <a:xfrm>
                <a:off x="5460858" y="2889248"/>
                <a:ext cx="508001" cy="584199"/>
                <a:chOff x="3921126" y="2889250"/>
                <a:chExt cx="508000" cy="584200"/>
              </a:xfrm>
            </p:grpSpPr>
            <p:sp>
              <p:nvSpPr>
                <p:cNvPr id="30" name="Freeform 49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320 w 320"/>
                    <a:gd name="T3" fmla="*/ 0 h 184"/>
                    <a:gd name="T4" fmla="*/ 0 w 320"/>
                    <a:gd name="T5" fmla="*/ 0 h 184"/>
                    <a:gd name="T6" fmla="*/ 320 w 320"/>
                    <a:gd name="T7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1" name="Freeform 50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6" name="Group 30"/>
              <p:cNvGrpSpPr/>
              <p:nvPr/>
            </p:nvGrpSpPr>
            <p:grpSpPr>
              <a:xfrm>
                <a:off x="4952858" y="3473448"/>
                <a:ext cx="508002" cy="584202"/>
                <a:chOff x="3413126" y="3473448"/>
                <a:chExt cx="508002" cy="584202"/>
              </a:xfrm>
            </p:grpSpPr>
            <p:sp>
              <p:nvSpPr>
                <p:cNvPr id="28" name="Freeform 51"/>
                <p:cNvSpPr/>
                <p:nvPr/>
              </p:nvSpPr>
              <p:spPr bwMode="auto">
                <a:xfrm>
                  <a:off x="3413127" y="3473448"/>
                  <a:ext cx="508001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320 w 320"/>
                    <a:gd name="T7" fmla="*/ 184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9" name="Freeform 52"/>
                <p:cNvSpPr/>
                <p:nvPr/>
              </p:nvSpPr>
              <p:spPr bwMode="auto">
                <a:xfrm>
                  <a:off x="3413126" y="37655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320 w 320"/>
                    <a:gd name="T7" fmla="*/ 0 h 184"/>
                    <a:gd name="T8" fmla="*/ 0 w 320"/>
                    <a:gd name="T9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7" name="Group 31"/>
              <p:cNvGrpSpPr/>
              <p:nvPr/>
            </p:nvGrpSpPr>
            <p:grpSpPr>
              <a:xfrm>
                <a:off x="5460858" y="2305049"/>
                <a:ext cx="508001" cy="584199"/>
                <a:chOff x="3921126" y="2305050"/>
                <a:chExt cx="508000" cy="584200"/>
              </a:xfrm>
            </p:grpSpPr>
            <p:sp>
              <p:nvSpPr>
                <p:cNvPr id="26" name="Freeform 55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7" name="Freeform 56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8" name="Group 32"/>
              <p:cNvGrpSpPr/>
              <p:nvPr/>
            </p:nvGrpSpPr>
            <p:grpSpPr>
              <a:xfrm>
                <a:off x="4952858" y="2597150"/>
                <a:ext cx="1016000" cy="584200"/>
                <a:chOff x="3413126" y="2597150"/>
                <a:chExt cx="1016000" cy="584200"/>
              </a:xfrm>
            </p:grpSpPr>
            <p:sp>
              <p:nvSpPr>
                <p:cNvPr id="22" name="Freeform 5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3" name="Freeform 59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4" name="Freeform 60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78 w 320"/>
                    <a:gd name="T1" fmla="*/ 4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78 w 320"/>
                    <a:gd name="T9" fmla="*/ 4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78" y="4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78" y="4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5" name="Freeform 62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9" name="Group 33"/>
              <p:cNvGrpSpPr/>
              <p:nvPr/>
            </p:nvGrpSpPr>
            <p:grpSpPr>
              <a:xfrm>
                <a:off x="4952861" y="2305051"/>
                <a:ext cx="1016001" cy="292100"/>
                <a:chOff x="3413126" y="2305050"/>
                <a:chExt cx="1016000" cy="292100"/>
              </a:xfrm>
            </p:grpSpPr>
            <p:sp>
              <p:nvSpPr>
                <p:cNvPr id="20" name="Freeform 65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0 h 184"/>
                    <a:gd name="T6" fmla="*/ 256 w 320"/>
                    <a:gd name="T7" fmla="*/ 148 h 184"/>
                    <a:gd name="T8" fmla="*/ 320 w 320"/>
                    <a:gd name="T9" fmla="*/ 184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6" y="148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1" name="Freeform 66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0 h 184"/>
                    <a:gd name="T12" fmla="*/ 0 w 320"/>
                    <a:gd name="T13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 sz="3600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"/>
          <p:cNvGrpSpPr/>
          <p:nvPr/>
        </p:nvGrpSpPr>
        <p:grpSpPr>
          <a:xfrm>
            <a:off x="2117" y="0"/>
            <a:ext cx="2878667" cy="2495550"/>
            <a:chOff x="1588" y="4134014"/>
            <a:chExt cx="1016000" cy="1168400"/>
          </a:xfrm>
        </p:grpSpPr>
        <p:grpSp>
          <p:nvGrpSpPr>
            <p:cNvPr id="8" name="Group 41"/>
            <p:cNvGrpSpPr/>
            <p:nvPr/>
          </p:nvGrpSpPr>
          <p:grpSpPr>
            <a:xfrm>
              <a:off x="1588" y="4426114"/>
              <a:ext cx="1016000" cy="584200"/>
              <a:chOff x="3413126" y="3181350"/>
              <a:chExt cx="1016000" cy="584200"/>
            </a:xfrm>
          </p:grpSpPr>
          <p:sp>
            <p:nvSpPr>
              <p:cNvPr id="20" name="Freeform 35"/>
              <p:cNvSpPr/>
              <p:nvPr/>
            </p:nvSpPr>
            <p:spPr bwMode="auto">
              <a:xfrm>
                <a:off x="3921126" y="34734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21" name="Freeform 38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184 h 184"/>
                  <a:gd name="T8" fmla="*/ 0 w 320"/>
                  <a:gd name="T9" fmla="*/ 0 h 184"/>
                  <a:gd name="T10" fmla="*/ 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22" name="Freeform 39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0 h 184"/>
                  <a:gd name="T8" fmla="*/ 222 w 320"/>
                  <a:gd name="T9" fmla="*/ 58 h 184"/>
                  <a:gd name="T10" fmla="*/ 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0"/>
                    </a:lnTo>
                    <a:lnTo>
                      <a:pt x="222" y="58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23" name="Freeform 4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</p:grpSp>
        <p:grpSp>
          <p:nvGrpSpPr>
            <p:cNvPr id="9" name="Group 42"/>
            <p:cNvGrpSpPr/>
            <p:nvPr/>
          </p:nvGrpSpPr>
          <p:grpSpPr>
            <a:xfrm>
              <a:off x="1588" y="4134014"/>
              <a:ext cx="508000" cy="584200"/>
              <a:chOff x="3413126" y="2889250"/>
              <a:chExt cx="508000" cy="584200"/>
            </a:xfrm>
          </p:grpSpPr>
          <p:sp>
            <p:nvSpPr>
              <p:cNvPr id="18" name="Freeform 42"/>
              <p:cNvSpPr/>
              <p:nvPr/>
            </p:nvSpPr>
            <p:spPr bwMode="auto">
              <a:xfrm>
                <a:off x="3413126" y="28892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78 w 320"/>
                  <a:gd name="T3" fmla="*/ 44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78" y="44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19" name="Freeform 43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184 h 184"/>
                  <a:gd name="T6" fmla="*/ 0 w 320"/>
                  <a:gd name="T7" fmla="*/ 184 h 184"/>
                  <a:gd name="T8" fmla="*/ 222 w 320"/>
                  <a:gd name="T9" fmla="*/ 58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22" y="58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</p:grpSp>
        <p:grpSp>
          <p:nvGrpSpPr>
            <p:cNvPr id="10" name="Group 43"/>
            <p:cNvGrpSpPr/>
            <p:nvPr/>
          </p:nvGrpSpPr>
          <p:grpSpPr>
            <a:xfrm>
              <a:off x="509588" y="4134014"/>
              <a:ext cx="508000" cy="584200"/>
              <a:chOff x="3921126" y="2889250"/>
              <a:chExt cx="508000" cy="584200"/>
            </a:xfrm>
          </p:grpSpPr>
          <p:sp>
            <p:nvSpPr>
              <p:cNvPr id="16" name="Freeform 49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0 w 320"/>
                  <a:gd name="T5" fmla="*/ 0 h 184"/>
                  <a:gd name="T6" fmla="*/ 320 w 320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17" name="Freeform 50"/>
              <p:cNvSpPr/>
              <p:nvPr/>
            </p:nvSpPr>
            <p:spPr bwMode="auto">
              <a:xfrm>
                <a:off x="3921126" y="28892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</p:grpSp>
        <p:grpSp>
          <p:nvGrpSpPr>
            <p:cNvPr id="11" name="Group 44"/>
            <p:cNvGrpSpPr/>
            <p:nvPr/>
          </p:nvGrpSpPr>
          <p:grpSpPr>
            <a:xfrm>
              <a:off x="1588" y="4718214"/>
              <a:ext cx="508000" cy="584200"/>
              <a:chOff x="3413126" y="3473450"/>
              <a:chExt cx="508000" cy="584200"/>
            </a:xfrm>
          </p:grpSpPr>
          <p:sp>
            <p:nvSpPr>
              <p:cNvPr id="14" name="Freeform 5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0 w 320"/>
                  <a:gd name="T3" fmla="*/ 0 h 184"/>
                  <a:gd name="T4" fmla="*/ 0 w 320"/>
                  <a:gd name="T5" fmla="*/ 184 h 184"/>
                  <a:gd name="T6" fmla="*/ 320 w 320"/>
                  <a:gd name="T7" fmla="*/ 184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15" name="Freeform 52"/>
              <p:cNvSpPr/>
              <p:nvPr/>
            </p:nvSpPr>
            <p:spPr bwMode="auto">
              <a:xfrm>
                <a:off x="3413126" y="37655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320 w 320"/>
                  <a:gd name="T7" fmla="*/ 0 h 184"/>
                  <a:gd name="T8" fmla="*/ 0 w 320"/>
                  <a:gd name="T9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</p:grpSp>
        <p:sp>
          <p:nvSpPr>
            <p:cNvPr id="12" name="Freeform 59"/>
            <p:cNvSpPr/>
            <p:nvPr/>
          </p:nvSpPr>
          <p:spPr bwMode="auto">
            <a:xfrm>
              <a:off x="509588" y="4134014"/>
              <a:ext cx="508000" cy="292100"/>
            </a:xfrm>
            <a:custGeom>
              <a:avLst/>
              <a:gdLst>
                <a:gd name="T0" fmla="*/ 0 w 320"/>
                <a:gd name="T1" fmla="*/ 184 h 184"/>
                <a:gd name="T2" fmla="*/ 0 w 320"/>
                <a:gd name="T3" fmla="*/ 184 h 184"/>
                <a:gd name="T4" fmla="*/ 320 w 320"/>
                <a:gd name="T5" fmla="*/ 0 h 184"/>
                <a:gd name="T6" fmla="*/ 0 w 320"/>
                <a:gd name="T7" fmla="*/ 0 h 184"/>
                <a:gd name="T8" fmla="*/ 0 w 320"/>
                <a:gd name="T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184">
                  <a:moveTo>
                    <a:pt x="0" y="184"/>
                  </a:moveTo>
                  <a:lnTo>
                    <a:pt x="0" y="184"/>
                  </a:lnTo>
                  <a:lnTo>
                    <a:pt x="320" y="0"/>
                  </a:lnTo>
                  <a:lnTo>
                    <a:pt x="0" y="0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en-US" sz="1800"/>
            </a:p>
          </p:txBody>
        </p:sp>
        <p:sp>
          <p:nvSpPr>
            <p:cNvPr id="13" name="Freeform 60"/>
            <p:cNvSpPr/>
            <p:nvPr/>
          </p:nvSpPr>
          <p:spPr bwMode="auto">
            <a:xfrm>
              <a:off x="1588" y="4134014"/>
              <a:ext cx="508000" cy="292100"/>
            </a:xfrm>
            <a:custGeom>
              <a:avLst/>
              <a:gdLst>
                <a:gd name="T0" fmla="*/ 78 w 320"/>
                <a:gd name="T1" fmla="*/ 44 h 184"/>
                <a:gd name="T2" fmla="*/ 320 w 320"/>
                <a:gd name="T3" fmla="*/ 184 h 184"/>
                <a:gd name="T4" fmla="*/ 320 w 320"/>
                <a:gd name="T5" fmla="*/ 0 h 184"/>
                <a:gd name="T6" fmla="*/ 0 w 320"/>
                <a:gd name="T7" fmla="*/ 0 h 184"/>
                <a:gd name="T8" fmla="*/ 78 w 320"/>
                <a:gd name="T9" fmla="*/ 4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0" h="184">
                  <a:moveTo>
                    <a:pt x="78" y="44"/>
                  </a:moveTo>
                  <a:lnTo>
                    <a:pt x="320" y="184"/>
                  </a:lnTo>
                  <a:lnTo>
                    <a:pt x="320" y="0"/>
                  </a:lnTo>
                  <a:lnTo>
                    <a:pt x="0" y="0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en-US" sz="1800"/>
            </a:p>
          </p:txBody>
        </p:sp>
      </p:grpSp>
      <p:grpSp>
        <p:nvGrpSpPr>
          <p:cNvPr id="24" name="Group 22"/>
          <p:cNvGrpSpPr/>
          <p:nvPr/>
        </p:nvGrpSpPr>
        <p:grpSpPr>
          <a:xfrm flipH="1">
            <a:off x="9313336" y="4362450"/>
            <a:ext cx="2878667" cy="2495550"/>
            <a:chOff x="1588" y="2962439"/>
            <a:chExt cx="1016000" cy="1171575"/>
          </a:xfrm>
        </p:grpSpPr>
        <p:grpSp>
          <p:nvGrpSpPr>
            <p:cNvPr id="25" name="Group 23"/>
            <p:cNvGrpSpPr/>
            <p:nvPr/>
          </p:nvGrpSpPr>
          <p:grpSpPr>
            <a:xfrm>
              <a:off x="1588" y="3549814"/>
              <a:ext cx="508000" cy="584200"/>
              <a:chOff x="3413126" y="2305050"/>
              <a:chExt cx="508000" cy="584200"/>
            </a:xfrm>
          </p:grpSpPr>
          <p:sp>
            <p:nvSpPr>
              <p:cNvPr id="39" name="Freeform 47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256 w 320"/>
                  <a:gd name="T3" fmla="*/ 148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256" y="148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40" name="Freeform 48"/>
              <p:cNvSpPr/>
              <p:nvPr/>
            </p:nvSpPr>
            <p:spPr bwMode="auto">
              <a:xfrm>
                <a:off x="3413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</p:grpSp>
        <p:grpSp>
          <p:nvGrpSpPr>
            <p:cNvPr id="26" name="Group 24"/>
            <p:cNvGrpSpPr/>
            <p:nvPr/>
          </p:nvGrpSpPr>
          <p:grpSpPr>
            <a:xfrm>
              <a:off x="509588" y="3549814"/>
              <a:ext cx="508000" cy="584200"/>
              <a:chOff x="3921126" y="2305050"/>
              <a:chExt cx="508000" cy="584200"/>
            </a:xfrm>
          </p:grpSpPr>
          <p:sp>
            <p:nvSpPr>
              <p:cNvPr id="37" name="Freeform 55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38" name="Freeform 56"/>
              <p:cNvSpPr/>
              <p:nvPr/>
            </p:nvSpPr>
            <p:spPr bwMode="auto">
              <a:xfrm>
                <a:off x="3921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</p:grpSp>
        <p:sp>
          <p:nvSpPr>
            <p:cNvPr id="27" name="Freeform 58"/>
            <p:cNvSpPr/>
            <p:nvPr/>
          </p:nvSpPr>
          <p:spPr bwMode="auto">
            <a:xfrm>
              <a:off x="1588" y="3841914"/>
              <a:ext cx="508000" cy="292100"/>
            </a:xfrm>
            <a:custGeom>
              <a:avLst/>
              <a:gdLst>
                <a:gd name="T0" fmla="*/ 0 w 320"/>
                <a:gd name="T1" fmla="*/ 184 h 184"/>
                <a:gd name="T2" fmla="*/ 0 w 320"/>
                <a:gd name="T3" fmla="*/ 184 h 184"/>
                <a:gd name="T4" fmla="*/ 320 w 320"/>
                <a:gd name="T5" fmla="*/ 184 h 184"/>
                <a:gd name="T6" fmla="*/ 320 w 320"/>
                <a:gd name="T7" fmla="*/ 0 h 184"/>
                <a:gd name="T8" fmla="*/ 320 w 320"/>
                <a:gd name="T9" fmla="*/ 0 h 184"/>
                <a:gd name="T10" fmla="*/ 0 w 320"/>
                <a:gd name="T11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184">
                  <a:moveTo>
                    <a:pt x="0" y="184"/>
                  </a:moveTo>
                  <a:lnTo>
                    <a:pt x="0" y="184"/>
                  </a:lnTo>
                  <a:lnTo>
                    <a:pt x="320" y="184"/>
                  </a:lnTo>
                  <a:lnTo>
                    <a:pt x="320" y="0"/>
                  </a:lnTo>
                  <a:lnTo>
                    <a:pt x="320" y="0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en-US" sz="1800"/>
            </a:p>
          </p:txBody>
        </p:sp>
        <p:sp>
          <p:nvSpPr>
            <p:cNvPr id="28" name="Freeform 62"/>
            <p:cNvSpPr/>
            <p:nvPr/>
          </p:nvSpPr>
          <p:spPr bwMode="auto">
            <a:xfrm>
              <a:off x="509588" y="3841914"/>
              <a:ext cx="508000" cy="292100"/>
            </a:xfrm>
            <a:custGeom>
              <a:avLst/>
              <a:gdLst>
                <a:gd name="T0" fmla="*/ 0 w 320"/>
                <a:gd name="T1" fmla="*/ 0 h 184"/>
                <a:gd name="T2" fmla="*/ 0 w 320"/>
                <a:gd name="T3" fmla="*/ 184 h 184"/>
                <a:gd name="T4" fmla="*/ 320 w 320"/>
                <a:gd name="T5" fmla="*/ 184 h 184"/>
                <a:gd name="T6" fmla="*/ 320 w 320"/>
                <a:gd name="T7" fmla="*/ 184 h 184"/>
                <a:gd name="T8" fmla="*/ 0 w 320"/>
                <a:gd name="T9" fmla="*/ 0 h 184"/>
                <a:gd name="T10" fmla="*/ 0 w 320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184">
                  <a:moveTo>
                    <a:pt x="0" y="0"/>
                  </a:moveTo>
                  <a:lnTo>
                    <a:pt x="0" y="184"/>
                  </a:lnTo>
                  <a:lnTo>
                    <a:pt x="320" y="184"/>
                  </a:lnTo>
                  <a:lnTo>
                    <a:pt x="320" y="18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en-US" sz="1800"/>
            </a:p>
          </p:txBody>
        </p:sp>
        <p:grpSp>
          <p:nvGrpSpPr>
            <p:cNvPr id="29" name="Group 27"/>
            <p:cNvGrpSpPr/>
            <p:nvPr/>
          </p:nvGrpSpPr>
          <p:grpSpPr>
            <a:xfrm>
              <a:off x="1588" y="3257714"/>
              <a:ext cx="1016000" cy="584200"/>
              <a:chOff x="3413126" y="2012950"/>
              <a:chExt cx="1016000" cy="584200"/>
            </a:xfrm>
          </p:grpSpPr>
          <p:sp>
            <p:nvSpPr>
              <p:cNvPr id="33" name="Freeform 65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0 h 184"/>
                  <a:gd name="T6" fmla="*/ 256 w 320"/>
                  <a:gd name="T7" fmla="*/ 148 h 184"/>
                  <a:gd name="T8" fmla="*/ 320 w 320"/>
                  <a:gd name="T9" fmla="*/ 184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56" y="148"/>
                    </a:lnTo>
                    <a:lnTo>
                      <a:pt x="320" y="184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34" name="Freeform 66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0 w 320"/>
                  <a:gd name="T5" fmla="*/ 184 h 184"/>
                  <a:gd name="T6" fmla="*/ 320 w 320"/>
                  <a:gd name="T7" fmla="*/ 0 h 184"/>
                  <a:gd name="T8" fmla="*/ 320 w 320"/>
                  <a:gd name="T9" fmla="*/ 0 h 184"/>
                  <a:gd name="T10" fmla="*/ 0 w 320"/>
                  <a:gd name="T11" fmla="*/ 0 h 184"/>
                  <a:gd name="T12" fmla="*/ 0 w 320"/>
                  <a:gd name="T13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35" name="Freeform 67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320 w 320"/>
                  <a:gd name="T5" fmla="*/ 0 h 184"/>
                  <a:gd name="T6" fmla="*/ 216 w 320"/>
                  <a:gd name="T7" fmla="*/ 60 h 184"/>
                  <a:gd name="T8" fmla="*/ 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320" y="0"/>
                    </a:lnTo>
                    <a:lnTo>
                      <a:pt x="216" y="60"/>
                    </a:lnTo>
                    <a:lnTo>
                      <a:pt x="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36" name="Freeform 71"/>
              <p:cNvSpPr/>
              <p:nvPr/>
            </p:nvSpPr>
            <p:spPr bwMode="auto">
              <a:xfrm>
                <a:off x="3921126" y="20129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</p:grpSp>
        <p:grpSp>
          <p:nvGrpSpPr>
            <p:cNvPr id="30" name="Group 28"/>
            <p:cNvGrpSpPr/>
            <p:nvPr/>
          </p:nvGrpSpPr>
          <p:grpSpPr>
            <a:xfrm>
              <a:off x="1588" y="2962439"/>
              <a:ext cx="508000" cy="587375"/>
              <a:chOff x="3413126" y="1717675"/>
              <a:chExt cx="508000" cy="587375"/>
            </a:xfrm>
          </p:grpSpPr>
          <p:sp>
            <p:nvSpPr>
              <p:cNvPr id="31" name="Freeform 74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216 w 320"/>
                  <a:gd name="T1" fmla="*/ 60 h 184"/>
                  <a:gd name="T2" fmla="*/ 320 w 320"/>
                  <a:gd name="T3" fmla="*/ 0 h 184"/>
                  <a:gd name="T4" fmla="*/ 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  <a:gd name="T10" fmla="*/ 216 w 320"/>
                  <a:gd name="T11" fmla="*/ 6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216" y="60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16" y="6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  <p:sp>
            <p:nvSpPr>
              <p:cNvPr id="32" name="Freeform 75"/>
              <p:cNvSpPr/>
              <p:nvPr/>
            </p:nvSpPr>
            <p:spPr bwMode="auto">
              <a:xfrm>
                <a:off x="3413126" y="1717675"/>
                <a:ext cx="508000" cy="295275"/>
              </a:xfrm>
              <a:custGeom>
                <a:avLst/>
                <a:gdLst>
                  <a:gd name="T0" fmla="*/ 320 w 320"/>
                  <a:gd name="T1" fmla="*/ 186 h 186"/>
                  <a:gd name="T2" fmla="*/ 0 w 320"/>
                  <a:gd name="T3" fmla="*/ 0 h 186"/>
                  <a:gd name="T4" fmla="*/ 0 w 320"/>
                  <a:gd name="T5" fmla="*/ 186 h 186"/>
                  <a:gd name="T6" fmla="*/ 320 w 320"/>
                  <a:gd name="T7" fmla="*/ 186 h 186"/>
                  <a:gd name="T8" fmla="*/ 320 w 320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6">
                    <a:moveTo>
                      <a:pt x="320" y="186"/>
                    </a:moveTo>
                    <a:lnTo>
                      <a:pt x="0" y="0"/>
                    </a:lnTo>
                    <a:lnTo>
                      <a:pt x="0" y="186"/>
                    </a:lnTo>
                    <a:lnTo>
                      <a:pt x="320" y="186"/>
                    </a:lnTo>
                    <a:lnTo>
                      <a:pt x="320" y="18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/>
              </a:p>
            </p:txBody>
          </p:sp>
        </p:grpSp>
      </p:grpSp>
      <p:cxnSp>
        <p:nvCxnSpPr>
          <p:cNvPr id="41" name="Straight Connector 36"/>
          <p:cNvCxnSpPr/>
          <p:nvPr/>
        </p:nvCxnSpPr>
        <p:spPr>
          <a:xfrm>
            <a:off x="5871324" y="3659131"/>
            <a:ext cx="44935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79550" y="2405329"/>
            <a:ext cx="9232900" cy="117088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1450" y="3742048"/>
            <a:ext cx="9311220" cy="90975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8" y="0"/>
            <a:ext cx="12190412" cy="437566"/>
            <a:chOff x="1588" y="0"/>
            <a:chExt cx="12190412" cy="437566"/>
          </a:xfrm>
        </p:grpSpPr>
        <p:sp>
          <p:nvSpPr>
            <p:cNvPr id="9" name="Rectangle 61"/>
            <p:cNvSpPr>
              <a:spLocks noChangeArrowheads="1"/>
            </p:cNvSpPr>
            <p:nvPr/>
          </p:nvSpPr>
          <p:spPr bwMode="auto">
            <a:xfrm>
              <a:off x="1588" y="0"/>
              <a:ext cx="9140825" cy="4359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62"/>
            <p:cNvSpPr/>
            <p:nvPr/>
          </p:nvSpPr>
          <p:spPr bwMode="auto">
            <a:xfrm>
              <a:off x="1588" y="1002"/>
              <a:ext cx="12190412" cy="434975"/>
            </a:xfrm>
            <a:custGeom>
              <a:avLst/>
              <a:gdLst>
                <a:gd name="T0" fmla="*/ 5758 w 5758"/>
                <a:gd name="T1" fmla="*/ 0 h 794"/>
                <a:gd name="T2" fmla="*/ 5758 w 5758"/>
                <a:gd name="T3" fmla="*/ 794 h 794"/>
                <a:gd name="T4" fmla="*/ 230 w 5758"/>
                <a:gd name="T5" fmla="*/ 794 h 794"/>
                <a:gd name="T6" fmla="*/ 0 w 5758"/>
                <a:gd name="T7" fmla="*/ 396 h 794"/>
                <a:gd name="T8" fmla="*/ 0 w 5758"/>
                <a:gd name="T9" fmla="*/ 0 h 794"/>
                <a:gd name="T10" fmla="*/ 5758 w 5758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58" h="794">
                  <a:moveTo>
                    <a:pt x="5758" y="0"/>
                  </a:moveTo>
                  <a:lnTo>
                    <a:pt x="5758" y="794"/>
                  </a:lnTo>
                  <a:lnTo>
                    <a:pt x="230" y="794"/>
                  </a:lnTo>
                  <a:lnTo>
                    <a:pt x="0" y="396"/>
                  </a:lnTo>
                  <a:lnTo>
                    <a:pt x="0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en-US"/>
            </a:p>
          </p:txBody>
        </p:sp>
        <p:grpSp>
          <p:nvGrpSpPr>
            <p:cNvPr id="11" name="Group 25"/>
            <p:cNvGrpSpPr/>
            <p:nvPr/>
          </p:nvGrpSpPr>
          <p:grpSpPr>
            <a:xfrm rot="5400000">
              <a:off x="10869109" y="-885324"/>
              <a:ext cx="435977" cy="2209803"/>
              <a:chOff x="4952858" y="2305049"/>
              <a:chExt cx="1016004" cy="1752601"/>
            </a:xfrm>
          </p:grpSpPr>
          <p:grpSp>
            <p:nvGrpSpPr>
              <p:cNvPr id="12" name="Group 26"/>
              <p:cNvGrpSpPr/>
              <p:nvPr/>
            </p:nvGrpSpPr>
            <p:grpSpPr>
              <a:xfrm>
                <a:off x="4952858" y="3181347"/>
                <a:ext cx="1016000" cy="584200"/>
                <a:chOff x="3413126" y="3181350"/>
                <a:chExt cx="1016000" cy="584200"/>
              </a:xfrm>
            </p:grpSpPr>
            <p:sp>
              <p:nvSpPr>
                <p:cNvPr id="36" name="Freeform 35"/>
                <p:cNvSpPr/>
                <p:nvPr/>
              </p:nvSpPr>
              <p:spPr bwMode="auto">
                <a:xfrm>
                  <a:off x="3921126" y="34734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7" name="Freeform 38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8" name="Freeform 39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222 w 320"/>
                    <a:gd name="T9" fmla="*/ 58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222" y="58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9" name="Freeform 41"/>
                <p:cNvSpPr/>
                <p:nvPr/>
              </p:nvSpPr>
              <p:spPr bwMode="auto">
                <a:xfrm>
                  <a:off x="3413126" y="3473450"/>
                  <a:ext cx="508000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3" name="Group 27"/>
              <p:cNvGrpSpPr/>
              <p:nvPr/>
            </p:nvGrpSpPr>
            <p:grpSpPr>
              <a:xfrm>
                <a:off x="4952859" y="2889248"/>
                <a:ext cx="508001" cy="584199"/>
                <a:chOff x="3413126" y="2889250"/>
                <a:chExt cx="508000" cy="584200"/>
              </a:xfrm>
            </p:grpSpPr>
            <p:sp>
              <p:nvSpPr>
                <p:cNvPr id="34" name="Freeform 42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78 w 320"/>
                    <a:gd name="T3" fmla="*/ 44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78" y="44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5" name="Freeform 43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0 w 320"/>
                    <a:gd name="T7" fmla="*/ 184 h 184"/>
                    <a:gd name="T8" fmla="*/ 222 w 320"/>
                    <a:gd name="T9" fmla="*/ 58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222" y="58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4" name="Group 28"/>
              <p:cNvGrpSpPr/>
              <p:nvPr/>
            </p:nvGrpSpPr>
            <p:grpSpPr>
              <a:xfrm>
                <a:off x="4952859" y="2305049"/>
                <a:ext cx="508001" cy="584199"/>
                <a:chOff x="3413126" y="2305050"/>
                <a:chExt cx="508000" cy="584200"/>
              </a:xfrm>
            </p:grpSpPr>
            <p:sp>
              <p:nvSpPr>
                <p:cNvPr id="32" name="Freeform 47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256 w 320"/>
                    <a:gd name="T3" fmla="*/ 148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256" y="148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3" name="Freeform 4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5" name="Group 29"/>
              <p:cNvGrpSpPr/>
              <p:nvPr/>
            </p:nvGrpSpPr>
            <p:grpSpPr>
              <a:xfrm>
                <a:off x="5460858" y="2889248"/>
                <a:ext cx="508001" cy="584199"/>
                <a:chOff x="3921126" y="2889250"/>
                <a:chExt cx="508000" cy="584200"/>
              </a:xfrm>
            </p:grpSpPr>
            <p:sp>
              <p:nvSpPr>
                <p:cNvPr id="30" name="Freeform 49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320 w 320"/>
                    <a:gd name="T3" fmla="*/ 0 h 184"/>
                    <a:gd name="T4" fmla="*/ 0 w 320"/>
                    <a:gd name="T5" fmla="*/ 0 h 184"/>
                    <a:gd name="T6" fmla="*/ 320 w 320"/>
                    <a:gd name="T7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1" name="Freeform 50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6" name="Group 30"/>
              <p:cNvGrpSpPr/>
              <p:nvPr/>
            </p:nvGrpSpPr>
            <p:grpSpPr>
              <a:xfrm>
                <a:off x="4952858" y="3473448"/>
                <a:ext cx="508002" cy="584202"/>
                <a:chOff x="3413126" y="3473448"/>
                <a:chExt cx="508002" cy="584202"/>
              </a:xfrm>
            </p:grpSpPr>
            <p:sp>
              <p:nvSpPr>
                <p:cNvPr id="28" name="Freeform 51"/>
                <p:cNvSpPr/>
                <p:nvPr/>
              </p:nvSpPr>
              <p:spPr bwMode="auto">
                <a:xfrm>
                  <a:off x="3413127" y="3473448"/>
                  <a:ext cx="508001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320 w 320"/>
                    <a:gd name="T7" fmla="*/ 184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9" name="Freeform 52"/>
                <p:cNvSpPr/>
                <p:nvPr/>
              </p:nvSpPr>
              <p:spPr bwMode="auto">
                <a:xfrm>
                  <a:off x="3413126" y="37655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320 w 320"/>
                    <a:gd name="T7" fmla="*/ 0 h 184"/>
                    <a:gd name="T8" fmla="*/ 0 w 320"/>
                    <a:gd name="T9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7" name="Group 31"/>
              <p:cNvGrpSpPr/>
              <p:nvPr/>
            </p:nvGrpSpPr>
            <p:grpSpPr>
              <a:xfrm>
                <a:off x="5460858" y="2305049"/>
                <a:ext cx="508001" cy="584199"/>
                <a:chOff x="3921126" y="2305050"/>
                <a:chExt cx="508000" cy="584200"/>
              </a:xfrm>
            </p:grpSpPr>
            <p:sp>
              <p:nvSpPr>
                <p:cNvPr id="26" name="Freeform 55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7" name="Freeform 56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8" name="Group 32"/>
              <p:cNvGrpSpPr/>
              <p:nvPr/>
            </p:nvGrpSpPr>
            <p:grpSpPr>
              <a:xfrm>
                <a:off x="4952858" y="2597150"/>
                <a:ext cx="1016000" cy="584200"/>
                <a:chOff x="3413126" y="2597150"/>
                <a:chExt cx="1016000" cy="584200"/>
              </a:xfrm>
            </p:grpSpPr>
            <p:sp>
              <p:nvSpPr>
                <p:cNvPr id="22" name="Freeform 5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3" name="Freeform 59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4" name="Freeform 60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78 w 320"/>
                    <a:gd name="T1" fmla="*/ 4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78 w 320"/>
                    <a:gd name="T9" fmla="*/ 4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78" y="4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78" y="4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5" name="Freeform 62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9" name="Group 33"/>
              <p:cNvGrpSpPr/>
              <p:nvPr/>
            </p:nvGrpSpPr>
            <p:grpSpPr>
              <a:xfrm>
                <a:off x="4952861" y="2305051"/>
                <a:ext cx="1016001" cy="292100"/>
                <a:chOff x="3413126" y="2305050"/>
                <a:chExt cx="1016000" cy="292100"/>
              </a:xfrm>
            </p:grpSpPr>
            <p:sp>
              <p:nvSpPr>
                <p:cNvPr id="20" name="Freeform 65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0 h 184"/>
                    <a:gd name="T6" fmla="*/ 256 w 320"/>
                    <a:gd name="T7" fmla="*/ 148 h 184"/>
                    <a:gd name="T8" fmla="*/ 320 w 320"/>
                    <a:gd name="T9" fmla="*/ 184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6" y="148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1" name="Freeform 66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0 h 184"/>
                    <a:gd name="T12" fmla="*/ 0 w 320"/>
                    <a:gd name="T13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588" y="0"/>
            <a:ext cx="12190412" cy="437566"/>
            <a:chOff x="1588" y="0"/>
            <a:chExt cx="12190412" cy="437566"/>
          </a:xfrm>
        </p:grpSpPr>
        <p:sp>
          <p:nvSpPr>
            <p:cNvPr id="11" name="Rectangle 61"/>
            <p:cNvSpPr>
              <a:spLocks noChangeArrowheads="1"/>
            </p:cNvSpPr>
            <p:nvPr/>
          </p:nvSpPr>
          <p:spPr bwMode="auto">
            <a:xfrm>
              <a:off x="1588" y="0"/>
              <a:ext cx="9140825" cy="4359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62"/>
            <p:cNvSpPr/>
            <p:nvPr/>
          </p:nvSpPr>
          <p:spPr bwMode="auto">
            <a:xfrm>
              <a:off x="1588" y="1002"/>
              <a:ext cx="12190412" cy="434975"/>
            </a:xfrm>
            <a:custGeom>
              <a:avLst/>
              <a:gdLst>
                <a:gd name="T0" fmla="*/ 5758 w 5758"/>
                <a:gd name="T1" fmla="*/ 0 h 794"/>
                <a:gd name="T2" fmla="*/ 5758 w 5758"/>
                <a:gd name="T3" fmla="*/ 794 h 794"/>
                <a:gd name="T4" fmla="*/ 230 w 5758"/>
                <a:gd name="T5" fmla="*/ 794 h 794"/>
                <a:gd name="T6" fmla="*/ 0 w 5758"/>
                <a:gd name="T7" fmla="*/ 396 h 794"/>
                <a:gd name="T8" fmla="*/ 0 w 5758"/>
                <a:gd name="T9" fmla="*/ 0 h 794"/>
                <a:gd name="T10" fmla="*/ 5758 w 5758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58" h="794">
                  <a:moveTo>
                    <a:pt x="5758" y="0"/>
                  </a:moveTo>
                  <a:lnTo>
                    <a:pt x="5758" y="794"/>
                  </a:lnTo>
                  <a:lnTo>
                    <a:pt x="230" y="794"/>
                  </a:lnTo>
                  <a:lnTo>
                    <a:pt x="0" y="396"/>
                  </a:lnTo>
                  <a:lnTo>
                    <a:pt x="0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en-US"/>
            </a:p>
          </p:txBody>
        </p:sp>
        <p:grpSp>
          <p:nvGrpSpPr>
            <p:cNvPr id="13" name="Group 25"/>
            <p:cNvGrpSpPr/>
            <p:nvPr/>
          </p:nvGrpSpPr>
          <p:grpSpPr>
            <a:xfrm rot="5400000">
              <a:off x="10869109" y="-885324"/>
              <a:ext cx="435977" cy="2209803"/>
              <a:chOff x="4952858" y="2305049"/>
              <a:chExt cx="1016004" cy="1752601"/>
            </a:xfrm>
          </p:grpSpPr>
          <p:grpSp>
            <p:nvGrpSpPr>
              <p:cNvPr id="14" name="Group 26"/>
              <p:cNvGrpSpPr/>
              <p:nvPr/>
            </p:nvGrpSpPr>
            <p:grpSpPr>
              <a:xfrm>
                <a:off x="4952858" y="3181347"/>
                <a:ext cx="1016000" cy="584200"/>
                <a:chOff x="3413126" y="3181350"/>
                <a:chExt cx="1016000" cy="584200"/>
              </a:xfrm>
            </p:grpSpPr>
            <p:sp>
              <p:nvSpPr>
                <p:cNvPr id="38" name="Freeform 35"/>
                <p:cNvSpPr/>
                <p:nvPr/>
              </p:nvSpPr>
              <p:spPr bwMode="auto">
                <a:xfrm>
                  <a:off x="3921126" y="34734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0" name="Freeform 39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222 w 320"/>
                    <a:gd name="T9" fmla="*/ 58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222" y="58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1" name="Freeform 41"/>
                <p:cNvSpPr/>
                <p:nvPr/>
              </p:nvSpPr>
              <p:spPr bwMode="auto">
                <a:xfrm>
                  <a:off x="3413126" y="3473450"/>
                  <a:ext cx="508000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5" name="Group 27"/>
              <p:cNvGrpSpPr/>
              <p:nvPr/>
            </p:nvGrpSpPr>
            <p:grpSpPr>
              <a:xfrm>
                <a:off x="4952859" y="2889248"/>
                <a:ext cx="508001" cy="584199"/>
                <a:chOff x="3413126" y="2889250"/>
                <a:chExt cx="508000" cy="584200"/>
              </a:xfrm>
            </p:grpSpPr>
            <p:sp>
              <p:nvSpPr>
                <p:cNvPr id="36" name="Freeform 42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78 w 320"/>
                    <a:gd name="T3" fmla="*/ 44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78" y="44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7" name="Freeform 43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0 w 320"/>
                    <a:gd name="T7" fmla="*/ 184 h 184"/>
                    <a:gd name="T8" fmla="*/ 222 w 320"/>
                    <a:gd name="T9" fmla="*/ 58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222" y="58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6" name="Group 28"/>
              <p:cNvGrpSpPr/>
              <p:nvPr/>
            </p:nvGrpSpPr>
            <p:grpSpPr>
              <a:xfrm>
                <a:off x="4952859" y="2305049"/>
                <a:ext cx="508001" cy="584199"/>
                <a:chOff x="3413126" y="2305050"/>
                <a:chExt cx="508000" cy="584200"/>
              </a:xfrm>
            </p:grpSpPr>
            <p:sp>
              <p:nvSpPr>
                <p:cNvPr id="34" name="Freeform 47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256 w 320"/>
                    <a:gd name="T3" fmla="*/ 148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256" y="148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5" name="Freeform 4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7" name="Group 29"/>
              <p:cNvGrpSpPr/>
              <p:nvPr/>
            </p:nvGrpSpPr>
            <p:grpSpPr>
              <a:xfrm>
                <a:off x="5460858" y="2889248"/>
                <a:ext cx="508001" cy="584199"/>
                <a:chOff x="3921126" y="2889250"/>
                <a:chExt cx="508000" cy="584200"/>
              </a:xfrm>
            </p:grpSpPr>
            <p:sp>
              <p:nvSpPr>
                <p:cNvPr id="32" name="Freeform 49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320 w 320"/>
                    <a:gd name="T3" fmla="*/ 0 h 184"/>
                    <a:gd name="T4" fmla="*/ 0 w 320"/>
                    <a:gd name="T5" fmla="*/ 0 h 184"/>
                    <a:gd name="T6" fmla="*/ 320 w 320"/>
                    <a:gd name="T7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3" name="Freeform 50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8" name="Group 30"/>
              <p:cNvGrpSpPr/>
              <p:nvPr/>
            </p:nvGrpSpPr>
            <p:grpSpPr>
              <a:xfrm>
                <a:off x="4952858" y="3473448"/>
                <a:ext cx="508002" cy="584202"/>
                <a:chOff x="3413126" y="3473448"/>
                <a:chExt cx="508002" cy="584202"/>
              </a:xfrm>
            </p:grpSpPr>
            <p:sp>
              <p:nvSpPr>
                <p:cNvPr id="30" name="Freeform 51"/>
                <p:cNvSpPr/>
                <p:nvPr/>
              </p:nvSpPr>
              <p:spPr bwMode="auto">
                <a:xfrm>
                  <a:off x="3413127" y="3473448"/>
                  <a:ext cx="508001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320 w 320"/>
                    <a:gd name="T7" fmla="*/ 184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1" name="Freeform 52"/>
                <p:cNvSpPr/>
                <p:nvPr/>
              </p:nvSpPr>
              <p:spPr bwMode="auto">
                <a:xfrm>
                  <a:off x="3413126" y="37655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320 w 320"/>
                    <a:gd name="T7" fmla="*/ 0 h 184"/>
                    <a:gd name="T8" fmla="*/ 0 w 320"/>
                    <a:gd name="T9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19" name="Group 31"/>
              <p:cNvGrpSpPr/>
              <p:nvPr/>
            </p:nvGrpSpPr>
            <p:grpSpPr>
              <a:xfrm>
                <a:off x="5460858" y="2305049"/>
                <a:ext cx="508001" cy="584199"/>
                <a:chOff x="3921126" y="2305050"/>
                <a:chExt cx="508000" cy="584200"/>
              </a:xfrm>
            </p:grpSpPr>
            <p:sp>
              <p:nvSpPr>
                <p:cNvPr id="28" name="Freeform 55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9" name="Freeform 56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20" name="Group 32"/>
              <p:cNvGrpSpPr/>
              <p:nvPr/>
            </p:nvGrpSpPr>
            <p:grpSpPr>
              <a:xfrm>
                <a:off x="4952858" y="2597150"/>
                <a:ext cx="1016000" cy="584200"/>
                <a:chOff x="3413126" y="2597150"/>
                <a:chExt cx="1016000" cy="584200"/>
              </a:xfrm>
            </p:grpSpPr>
            <p:sp>
              <p:nvSpPr>
                <p:cNvPr id="24" name="Freeform 5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5" name="Freeform 59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6" name="Freeform 60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78 w 320"/>
                    <a:gd name="T1" fmla="*/ 4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78 w 320"/>
                    <a:gd name="T9" fmla="*/ 4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78" y="4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78" y="4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7" name="Freeform 62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21" name="Group 33"/>
              <p:cNvGrpSpPr/>
              <p:nvPr/>
            </p:nvGrpSpPr>
            <p:grpSpPr>
              <a:xfrm>
                <a:off x="4952861" y="2305051"/>
                <a:ext cx="1016001" cy="292100"/>
                <a:chOff x="3413126" y="2305050"/>
                <a:chExt cx="1016000" cy="292100"/>
              </a:xfrm>
            </p:grpSpPr>
            <p:sp>
              <p:nvSpPr>
                <p:cNvPr id="22" name="Freeform 65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0 h 184"/>
                    <a:gd name="T6" fmla="*/ 256 w 320"/>
                    <a:gd name="T7" fmla="*/ 148 h 184"/>
                    <a:gd name="T8" fmla="*/ 320 w 320"/>
                    <a:gd name="T9" fmla="*/ 184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6" y="148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3" name="Freeform 66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0 h 184"/>
                    <a:gd name="T12" fmla="*/ 0 w 320"/>
                    <a:gd name="T13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 sz="3600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7"/>
          <p:cNvGrpSpPr/>
          <p:nvPr/>
        </p:nvGrpSpPr>
        <p:grpSpPr>
          <a:xfrm>
            <a:off x="2119" y="968779"/>
            <a:ext cx="2283881" cy="4377921"/>
            <a:chOff x="4952858" y="1717675"/>
            <a:chExt cx="1016000" cy="2339975"/>
          </a:xfrm>
        </p:grpSpPr>
        <p:grpSp>
          <p:nvGrpSpPr>
            <p:cNvPr id="7" name="Group 28"/>
            <p:cNvGrpSpPr/>
            <p:nvPr/>
          </p:nvGrpSpPr>
          <p:grpSpPr>
            <a:xfrm>
              <a:off x="4952858" y="3181350"/>
              <a:ext cx="1016000" cy="584200"/>
              <a:chOff x="3413126" y="3181350"/>
              <a:chExt cx="1016000" cy="584200"/>
            </a:xfrm>
          </p:grpSpPr>
          <p:sp>
            <p:nvSpPr>
              <p:cNvPr id="36" name="Freeform 35"/>
              <p:cNvSpPr/>
              <p:nvPr/>
            </p:nvSpPr>
            <p:spPr bwMode="auto">
              <a:xfrm>
                <a:off x="3921126" y="34734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38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184 h 184"/>
                  <a:gd name="T8" fmla="*/ 0 w 320"/>
                  <a:gd name="T9" fmla="*/ 0 h 184"/>
                  <a:gd name="T10" fmla="*/ 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39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0 h 184"/>
                  <a:gd name="T8" fmla="*/ 222 w 320"/>
                  <a:gd name="T9" fmla="*/ 58 h 184"/>
                  <a:gd name="T10" fmla="*/ 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0"/>
                    </a:lnTo>
                    <a:lnTo>
                      <a:pt x="222" y="58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Freeform 4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29"/>
            <p:cNvGrpSpPr/>
            <p:nvPr/>
          </p:nvGrpSpPr>
          <p:grpSpPr>
            <a:xfrm>
              <a:off x="4952858" y="2889250"/>
              <a:ext cx="508000" cy="584200"/>
              <a:chOff x="3413126" y="2889250"/>
              <a:chExt cx="508000" cy="584200"/>
            </a:xfrm>
          </p:grpSpPr>
          <p:sp>
            <p:nvSpPr>
              <p:cNvPr id="34" name="Freeform 42"/>
              <p:cNvSpPr/>
              <p:nvPr/>
            </p:nvSpPr>
            <p:spPr bwMode="auto">
              <a:xfrm>
                <a:off x="3413126" y="28892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78 w 320"/>
                  <a:gd name="T3" fmla="*/ 44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78" y="44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 43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184 h 184"/>
                  <a:gd name="T6" fmla="*/ 0 w 320"/>
                  <a:gd name="T7" fmla="*/ 184 h 184"/>
                  <a:gd name="T8" fmla="*/ 222 w 320"/>
                  <a:gd name="T9" fmla="*/ 58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22" y="58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30"/>
            <p:cNvGrpSpPr/>
            <p:nvPr/>
          </p:nvGrpSpPr>
          <p:grpSpPr>
            <a:xfrm>
              <a:off x="4952858" y="2305050"/>
              <a:ext cx="508000" cy="584200"/>
              <a:chOff x="3413126" y="2305050"/>
              <a:chExt cx="508000" cy="584200"/>
            </a:xfrm>
          </p:grpSpPr>
          <p:sp>
            <p:nvSpPr>
              <p:cNvPr id="32" name="Freeform 47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256 w 320"/>
                  <a:gd name="T3" fmla="*/ 148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256" y="148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Freeform 48"/>
              <p:cNvSpPr/>
              <p:nvPr/>
            </p:nvSpPr>
            <p:spPr bwMode="auto">
              <a:xfrm>
                <a:off x="3413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Group 31"/>
            <p:cNvGrpSpPr/>
            <p:nvPr/>
          </p:nvGrpSpPr>
          <p:grpSpPr>
            <a:xfrm>
              <a:off x="5460858" y="2889250"/>
              <a:ext cx="508000" cy="584200"/>
              <a:chOff x="3921126" y="2889250"/>
              <a:chExt cx="508000" cy="584200"/>
            </a:xfrm>
          </p:grpSpPr>
          <p:sp>
            <p:nvSpPr>
              <p:cNvPr id="30" name="Freeform 49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0 w 320"/>
                  <a:gd name="T5" fmla="*/ 0 h 184"/>
                  <a:gd name="T6" fmla="*/ 320 w 320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Freeform 50"/>
              <p:cNvSpPr/>
              <p:nvPr/>
            </p:nvSpPr>
            <p:spPr bwMode="auto">
              <a:xfrm>
                <a:off x="3921126" y="28892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Group 32"/>
            <p:cNvGrpSpPr/>
            <p:nvPr/>
          </p:nvGrpSpPr>
          <p:grpSpPr>
            <a:xfrm>
              <a:off x="4952858" y="3473450"/>
              <a:ext cx="508000" cy="584200"/>
              <a:chOff x="3413126" y="3473450"/>
              <a:chExt cx="508000" cy="584200"/>
            </a:xfrm>
          </p:grpSpPr>
          <p:sp>
            <p:nvSpPr>
              <p:cNvPr id="28" name="Freeform 5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0 w 320"/>
                  <a:gd name="T3" fmla="*/ 0 h 184"/>
                  <a:gd name="T4" fmla="*/ 0 w 320"/>
                  <a:gd name="T5" fmla="*/ 184 h 184"/>
                  <a:gd name="T6" fmla="*/ 320 w 320"/>
                  <a:gd name="T7" fmla="*/ 184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52"/>
              <p:cNvSpPr/>
              <p:nvPr/>
            </p:nvSpPr>
            <p:spPr bwMode="auto">
              <a:xfrm>
                <a:off x="3413126" y="37655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320 w 320"/>
                  <a:gd name="T7" fmla="*/ 0 h 184"/>
                  <a:gd name="T8" fmla="*/ 0 w 320"/>
                  <a:gd name="T9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oup 33"/>
            <p:cNvGrpSpPr/>
            <p:nvPr/>
          </p:nvGrpSpPr>
          <p:grpSpPr>
            <a:xfrm>
              <a:off x="5460858" y="2305050"/>
              <a:ext cx="508000" cy="584200"/>
              <a:chOff x="3921126" y="2305050"/>
              <a:chExt cx="508000" cy="584200"/>
            </a:xfrm>
          </p:grpSpPr>
          <p:sp>
            <p:nvSpPr>
              <p:cNvPr id="26" name="Freeform 55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Freeform 56"/>
              <p:cNvSpPr/>
              <p:nvPr/>
            </p:nvSpPr>
            <p:spPr bwMode="auto">
              <a:xfrm>
                <a:off x="3921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oup 34"/>
            <p:cNvGrpSpPr/>
            <p:nvPr/>
          </p:nvGrpSpPr>
          <p:grpSpPr>
            <a:xfrm>
              <a:off x="4952858" y="2597150"/>
              <a:ext cx="1016000" cy="584200"/>
              <a:chOff x="3413126" y="2597150"/>
              <a:chExt cx="1016000" cy="584200"/>
            </a:xfrm>
          </p:grpSpPr>
          <p:sp>
            <p:nvSpPr>
              <p:cNvPr id="22" name="Freeform 58"/>
              <p:cNvSpPr/>
              <p:nvPr/>
            </p:nvSpPr>
            <p:spPr bwMode="auto">
              <a:xfrm>
                <a:off x="3413126" y="25971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0 h 184"/>
                  <a:gd name="T8" fmla="*/ 320 w 320"/>
                  <a:gd name="T9" fmla="*/ 0 h 184"/>
                  <a:gd name="T10" fmla="*/ 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Freeform 59"/>
              <p:cNvSpPr/>
              <p:nvPr/>
            </p:nvSpPr>
            <p:spPr bwMode="auto">
              <a:xfrm>
                <a:off x="3921126" y="28892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Freeform 60"/>
              <p:cNvSpPr/>
              <p:nvPr/>
            </p:nvSpPr>
            <p:spPr bwMode="auto">
              <a:xfrm>
                <a:off x="3413126" y="2889250"/>
                <a:ext cx="508000" cy="292100"/>
              </a:xfrm>
              <a:custGeom>
                <a:avLst/>
                <a:gdLst>
                  <a:gd name="T0" fmla="*/ 78 w 320"/>
                  <a:gd name="T1" fmla="*/ 4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78 w 320"/>
                  <a:gd name="T9" fmla="*/ 4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78" y="4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78" y="4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Freeform 62"/>
              <p:cNvSpPr/>
              <p:nvPr/>
            </p:nvSpPr>
            <p:spPr bwMode="auto">
              <a:xfrm>
                <a:off x="3921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184 h 184"/>
                  <a:gd name="T8" fmla="*/ 0 w 320"/>
                  <a:gd name="T9" fmla="*/ 0 h 184"/>
                  <a:gd name="T10" fmla="*/ 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oup 35"/>
            <p:cNvGrpSpPr/>
            <p:nvPr/>
          </p:nvGrpSpPr>
          <p:grpSpPr>
            <a:xfrm>
              <a:off x="4952858" y="2012950"/>
              <a:ext cx="1016000" cy="584200"/>
              <a:chOff x="3413126" y="2012950"/>
              <a:chExt cx="1016000" cy="584200"/>
            </a:xfrm>
          </p:grpSpPr>
          <p:sp>
            <p:nvSpPr>
              <p:cNvPr id="18" name="Freeform 65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0 h 184"/>
                  <a:gd name="T6" fmla="*/ 256 w 320"/>
                  <a:gd name="T7" fmla="*/ 148 h 184"/>
                  <a:gd name="T8" fmla="*/ 320 w 320"/>
                  <a:gd name="T9" fmla="*/ 184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56" y="148"/>
                    </a:lnTo>
                    <a:lnTo>
                      <a:pt x="320" y="184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 66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0 w 320"/>
                  <a:gd name="T5" fmla="*/ 184 h 184"/>
                  <a:gd name="T6" fmla="*/ 320 w 320"/>
                  <a:gd name="T7" fmla="*/ 0 h 184"/>
                  <a:gd name="T8" fmla="*/ 320 w 320"/>
                  <a:gd name="T9" fmla="*/ 0 h 184"/>
                  <a:gd name="T10" fmla="*/ 0 w 320"/>
                  <a:gd name="T11" fmla="*/ 0 h 184"/>
                  <a:gd name="T12" fmla="*/ 0 w 320"/>
                  <a:gd name="T13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67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320 w 320"/>
                  <a:gd name="T5" fmla="*/ 0 h 184"/>
                  <a:gd name="T6" fmla="*/ 216 w 320"/>
                  <a:gd name="T7" fmla="*/ 60 h 184"/>
                  <a:gd name="T8" fmla="*/ 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320" y="0"/>
                    </a:lnTo>
                    <a:lnTo>
                      <a:pt x="216" y="60"/>
                    </a:lnTo>
                    <a:lnTo>
                      <a:pt x="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eform 71"/>
              <p:cNvSpPr/>
              <p:nvPr/>
            </p:nvSpPr>
            <p:spPr bwMode="auto">
              <a:xfrm>
                <a:off x="3921126" y="20129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Group 36"/>
            <p:cNvGrpSpPr/>
            <p:nvPr/>
          </p:nvGrpSpPr>
          <p:grpSpPr>
            <a:xfrm>
              <a:off x="4952858" y="1717675"/>
              <a:ext cx="508000" cy="587375"/>
              <a:chOff x="3413126" y="1717675"/>
              <a:chExt cx="508000" cy="587375"/>
            </a:xfrm>
          </p:grpSpPr>
          <p:sp>
            <p:nvSpPr>
              <p:cNvPr id="16" name="Freeform 74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216 w 320"/>
                  <a:gd name="T1" fmla="*/ 60 h 184"/>
                  <a:gd name="T2" fmla="*/ 320 w 320"/>
                  <a:gd name="T3" fmla="*/ 0 h 184"/>
                  <a:gd name="T4" fmla="*/ 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  <a:gd name="T10" fmla="*/ 216 w 320"/>
                  <a:gd name="T11" fmla="*/ 6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216" y="60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16" y="6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75"/>
              <p:cNvSpPr/>
              <p:nvPr/>
            </p:nvSpPr>
            <p:spPr bwMode="auto">
              <a:xfrm>
                <a:off x="3413126" y="1717675"/>
                <a:ext cx="508000" cy="295275"/>
              </a:xfrm>
              <a:custGeom>
                <a:avLst/>
                <a:gdLst>
                  <a:gd name="T0" fmla="*/ 320 w 320"/>
                  <a:gd name="T1" fmla="*/ 186 h 186"/>
                  <a:gd name="T2" fmla="*/ 0 w 320"/>
                  <a:gd name="T3" fmla="*/ 0 h 186"/>
                  <a:gd name="T4" fmla="*/ 0 w 320"/>
                  <a:gd name="T5" fmla="*/ 186 h 186"/>
                  <a:gd name="T6" fmla="*/ 320 w 320"/>
                  <a:gd name="T7" fmla="*/ 186 h 186"/>
                  <a:gd name="T8" fmla="*/ 320 w 320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6">
                    <a:moveTo>
                      <a:pt x="320" y="186"/>
                    </a:moveTo>
                    <a:lnTo>
                      <a:pt x="0" y="0"/>
                    </a:lnTo>
                    <a:lnTo>
                      <a:pt x="0" y="186"/>
                    </a:lnTo>
                    <a:lnTo>
                      <a:pt x="320" y="186"/>
                    </a:lnTo>
                    <a:lnTo>
                      <a:pt x="320" y="18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Group 61"/>
          <p:cNvGrpSpPr/>
          <p:nvPr/>
        </p:nvGrpSpPr>
        <p:grpSpPr>
          <a:xfrm flipH="1">
            <a:off x="9907054" y="968779"/>
            <a:ext cx="2283881" cy="4377921"/>
            <a:chOff x="4952858" y="1717675"/>
            <a:chExt cx="1016000" cy="2339975"/>
          </a:xfrm>
        </p:grpSpPr>
        <p:grpSp>
          <p:nvGrpSpPr>
            <p:cNvPr id="41" name="Group 62"/>
            <p:cNvGrpSpPr/>
            <p:nvPr/>
          </p:nvGrpSpPr>
          <p:grpSpPr>
            <a:xfrm>
              <a:off x="4952858" y="3181350"/>
              <a:ext cx="1016000" cy="584200"/>
              <a:chOff x="3413126" y="3181350"/>
              <a:chExt cx="1016000" cy="584200"/>
            </a:xfrm>
          </p:grpSpPr>
          <p:sp>
            <p:nvSpPr>
              <p:cNvPr id="70" name="Freeform 35"/>
              <p:cNvSpPr/>
              <p:nvPr/>
            </p:nvSpPr>
            <p:spPr bwMode="auto">
              <a:xfrm>
                <a:off x="3921126" y="34734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Freeform 38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184 h 184"/>
                  <a:gd name="T8" fmla="*/ 0 w 320"/>
                  <a:gd name="T9" fmla="*/ 0 h 184"/>
                  <a:gd name="T10" fmla="*/ 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Freeform 39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0 h 184"/>
                  <a:gd name="T8" fmla="*/ 222 w 320"/>
                  <a:gd name="T9" fmla="*/ 58 h 184"/>
                  <a:gd name="T10" fmla="*/ 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0"/>
                    </a:lnTo>
                    <a:lnTo>
                      <a:pt x="222" y="58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Freeform 4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2" name="Group 63"/>
            <p:cNvGrpSpPr/>
            <p:nvPr/>
          </p:nvGrpSpPr>
          <p:grpSpPr>
            <a:xfrm>
              <a:off x="4952858" y="2889250"/>
              <a:ext cx="508000" cy="584200"/>
              <a:chOff x="3413126" y="2889250"/>
              <a:chExt cx="508000" cy="584200"/>
            </a:xfrm>
          </p:grpSpPr>
          <p:sp>
            <p:nvSpPr>
              <p:cNvPr id="68" name="Freeform 42"/>
              <p:cNvSpPr/>
              <p:nvPr/>
            </p:nvSpPr>
            <p:spPr bwMode="auto">
              <a:xfrm>
                <a:off x="3413126" y="28892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78 w 320"/>
                  <a:gd name="T3" fmla="*/ 44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78" y="44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Freeform 43"/>
              <p:cNvSpPr/>
              <p:nvPr/>
            </p:nvSpPr>
            <p:spPr bwMode="auto">
              <a:xfrm>
                <a:off x="3413126" y="31813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184 h 184"/>
                  <a:gd name="T6" fmla="*/ 0 w 320"/>
                  <a:gd name="T7" fmla="*/ 184 h 184"/>
                  <a:gd name="T8" fmla="*/ 222 w 320"/>
                  <a:gd name="T9" fmla="*/ 58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22" y="58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Group 64"/>
            <p:cNvGrpSpPr/>
            <p:nvPr/>
          </p:nvGrpSpPr>
          <p:grpSpPr>
            <a:xfrm>
              <a:off x="4952858" y="2305050"/>
              <a:ext cx="508000" cy="584200"/>
              <a:chOff x="3413126" y="2305050"/>
              <a:chExt cx="508000" cy="584200"/>
            </a:xfrm>
          </p:grpSpPr>
          <p:sp>
            <p:nvSpPr>
              <p:cNvPr id="66" name="Freeform 47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256 w 320"/>
                  <a:gd name="T3" fmla="*/ 148 h 184"/>
                  <a:gd name="T4" fmla="*/ 0 w 320"/>
                  <a:gd name="T5" fmla="*/ 0 h 184"/>
                  <a:gd name="T6" fmla="*/ 0 w 320"/>
                  <a:gd name="T7" fmla="*/ 184 h 184"/>
                  <a:gd name="T8" fmla="*/ 32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256" y="148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Freeform 48"/>
              <p:cNvSpPr/>
              <p:nvPr/>
            </p:nvSpPr>
            <p:spPr bwMode="auto">
              <a:xfrm>
                <a:off x="3413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Group 65"/>
            <p:cNvGrpSpPr/>
            <p:nvPr/>
          </p:nvGrpSpPr>
          <p:grpSpPr>
            <a:xfrm>
              <a:off x="5460858" y="2889250"/>
              <a:ext cx="508000" cy="584200"/>
              <a:chOff x="3921126" y="2889250"/>
              <a:chExt cx="508000" cy="584200"/>
            </a:xfrm>
          </p:grpSpPr>
          <p:sp>
            <p:nvSpPr>
              <p:cNvPr id="64" name="Freeform 49"/>
              <p:cNvSpPr/>
              <p:nvPr/>
            </p:nvSpPr>
            <p:spPr bwMode="auto">
              <a:xfrm>
                <a:off x="3921126" y="31813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0 w 320"/>
                  <a:gd name="T5" fmla="*/ 0 h 184"/>
                  <a:gd name="T6" fmla="*/ 320 w 320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Freeform 50"/>
              <p:cNvSpPr/>
              <p:nvPr/>
            </p:nvSpPr>
            <p:spPr bwMode="auto">
              <a:xfrm>
                <a:off x="3921126" y="28892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Group 66"/>
            <p:cNvGrpSpPr/>
            <p:nvPr/>
          </p:nvGrpSpPr>
          <p:grpSpPr>
            <a:xfrm>
              <a:off x="4952858" y="3473450"/>
              <a:ext cx="508000" cy="584200"/>
              <a:chOff x="3413126" y="3473450"/>
              <a:chExt cx="508000" cy="584200"/>
            </a:xfrm>
          </p:grpSpPr>
          <p:sp>
            <p:nvSpPr>
              <p:cNvPr id="62" name="Freeform 51"/>
              <p:cNvSpPr/>
              <p:nvPr/>
            </p:nvSpPr>
            <p:spPr bwMode="auto">
              <a:xfrm>
                <a:off x="3413126" y="3473450"/>
                <a:ext cx="508000" cy="292100"/>
              </a:xfrm>
              <a:custGeom>
                <a:avLst/>
                <a:gdLst>
                  <a:gd name="T0" fmla="*/ 260 w 320"/>
                  <a:gd name="T1" fmla="*/ 150 h 184"/>
                  <a:gd name="T2" fmla="*/ 0 w 320"/>
                  <a:gd name="T3" fmla="*/ 0 h 184"/>
                  <a:gd name="T4" fmla="*/ 0 w 320"/>
                  <a:gd name="T5" fmla="*/ 184 h 184"/>
                  <a:gd name="T6" fmla="*/ 320 w 320"/>
                  <a:gd name="T7" fmla="*/ 184 h 184"/>
                  <a:gd name="T8" fmla="*/ 260 w 320"/>
                  <a:gd name="T9" fmla="*/ 15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260" y="15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320" y="184"/>
                    </a:lnTo>
                    <a:lnTo>
                      <a:pt x="260" y="15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Freeform 52"/>
              <p:cNvSpPr/>
              <p:nvPr/>
            </p:nvSpPr>
            <p:spPr bwMode="auto">
              <a:xfrm>
                <a:off x="3413126" y="37655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0 h 184"/>
                  <a:gd name="T6" fmla="*/ 320 w 320"/>
                  <a:gd name="T7" fmla="*/ 0 h 184"/>
                  <a:gd name="T8" fmla="*/ 0 w 320"/>
                  <a:gd name="T9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" name="Group 67"/>
            <p:cNvGrpSpPr/>
            <p:nvPr/>
          </p:nvGrpSpPr>
          <p:grpSpPr>
            <a:xfrm>
              <a:off x="5460858" y="2305050"/>
              <a:ext cx="508000" cy="584200"/>
              <a:chOff x="3921126" y="2305050"/>
              <a:chExt cx="508000" cy="584200"/>
            </a:xfrm>
          </p:grpSpPr>
          <p:sp>
            <p:nvSpPr>
              <p:cNvPr id="60" name="Freeform 55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Freeform 56"/>
              <p:cNvSpPr/>
              <p:nvPr/>
            </p:nvSpPr>
            <p:spPr bwMode="auto">
              <a:xfrm>
                <a:off x="3921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" name="Group 68"/>
            <p:cNvGrpSpPr/>
            <p:nvPr/>
          </p:nvGrpSpPr>
          <p:grpSpPr>
            <a:xfrm>
              <a:off x="4952858" y="2597150"/>
              <a:ext cx="1016000" cy="584200"/>
              <a:chOff x="3413126" y="2597150"/>
              <a:chExt cx="1016000" cy="584200"/>
            </a:xfrm>
          </p:grpSpPr>
          <p:sp>
            <p:nvSpPr>
              <p:cNvPr id="56" name="Freeform 58"/>
              <p:cNvSpPr/>
              <p:nvPr/>
            </p:nvSpPr>
            <p:spPr bwMode="auto">
              <a:xfrm>
                <a:off x="3413126" y="25971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0 h 184"/>
                  <a:gd name="T8" fmla="*/ 320 w 320"/>
                  <a:gd name="T9" fmla="*/ 0 h 184"/>
                  <a:gd name="T10" fmla="*/ 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Freeform 59"/>
              <p:cNvSpPr/>
              <p:nvPr/>
            </p:nvSpPr>
            <p:spPr bwMode="auto">
              <a:xfrm>
                <a:off x="3921126" y="28892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Freeform 60"/>
              <p:cNvSpPr/>
              <p:nvPr/>
            </p:nvSpPr>
            <p:spPr bwMode="auto">
              <a:xfrm>
                <a:off x="3413126" y="2889250"/>
                <a:ext cx="508000" cy="292100"/>
              </a:xfrm>
              <a:custGeom>
                <a:avLst/>
                <a:gdLst>
                  <a:gd name="T0" fmla="*/ 78 w 320"/>
                  <a:gd name="T1" fmla="*/ 44 h 184"/>
                  <a:gd name="T2" fmla="*/ 320 w 320"/>
                  <a:gd name="T3" fmla="*/ 184 h 184"/>
                  <a:gd name="T4" fmla="*/ 320 w 320"/>
                  <a:gd name="T5" fmla="*/ 0 h 184"/>
                  <a:gd name="T6" fmla="*/ 0 w 320"/>
                  <a:gd name="T7" fmla="*/ 0 h 184"/>
                  <a:gd name="T8" fmla="*/ 78 w 320"/>
                  <a:gd name="T9" fmla="*/ 4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78" y="44"/>
                    </a:moveTo>
                    <a:lnTo>
                      <a:pt x="320" y="184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78" y="44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Freeform 62"/>
              <p:cNvSpPr/>
              <p:nvPr/>
            </p:nvSpPr>
            <p:spPr bwMode="auto">
              <a:xfrm>
                <a:off x="3921126" y="2597150"/>
                <a:ext cx="508000" cy="292100"/>
              </a:xfrm>
              <a:custGeom>
                <a:avLst/>
                <a:gdLst>
                  <a:gd name="T0" fmla="*/ 0 w 320"/>
                  <a:gd name="T1" fmla="*/ 0 h 184"/>
                  <a:gd name="T2" fmla="*/ 0 w 320"/>
                  <a:gd name="T3" fmla="*/ 184 h 184"/>
                  <a:gd name="T4" fmla="*/ 320 w 320"/>
                  <a:gd name="T5" fmla="*/ 184 h 184"/>
                  <a:gd name="T6" fmla="*/ 320 w 320"/>
                  <a:gd name="T7" fmla="*/ 184 h 184"/>
                  <a:gd name="T8" fmla="*/ 0 w 320"/>
                  <a:gd name="T9" fmla="*/ 0 h 184"/>
                  <a:gd name="T10" fmla="*/ 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" name="Group 69"/>
            <p:cNvGrpSpPr/>
            <p:nvPr/>
          </p:nvGrpSpPr>
          <p:grpSpPr>
            <a:xfrm>
              <a:off x="4952858" y="2012950"/>
              <a:ext cx="1016000" cy="584200"/>
              <a:chOff x="3413126" y="2012950"/>
              <a:chExt cx="1016000" cy="584200"/>
            </a:xfrm>
          </p:grpSpPr>
          <p:sp>
            <p:nvSpPr>
              <p:cNvPr id="52" name="Freeform 65"/>
              <p:cNvSpPr/>
              <p:nvPr/>
            </p:nvSpPr>
            <p:spPr bwMode="auto">
              <a:xfrm>
                <a:off x="3413126" y="2305050"/>
                <a:ext cx="508000" cy="292100"/>
              </a:xfrm>
              <a:custGeom>
                <a:avLst/>
                <a:gdLst>
                  <a:gd name="T0" fmla="*/ 320 w 320"/>
                  <a:gd name="T1" fmla="*/ 0 h 184"/>
                  <a:gd name="T2" fmla="*/ 0 w 320"/>
                  <a:gd name="T3" fmla="*/ 0 h 184"/>
                  <a:gd name="T4" fmla="*/ 0 w 320"/>
                  <a:gd name="T5" fmla="*/ 0 h 184"/>
                  <a:gd name="T6" fmla="*/ 256 w 320"/>
                  <a:gd name="T7" fmla="*/ 148 h 184"/>
                  <a:gd name="T8" fmla="*/ 320 w 320"/>
                  <a:gd name="T9" fmla="*/ 184 h 184"/>
                  <a:gd name="T10" fmla="*/ 320 w 320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56" y="148"/>
                    </a:lnTo>
                    <a:lnTo>
                      <a:pt x="320" y="184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Freeform 66"/>
              <p:cNvSpPr/>
              <p:nvPr/>
            </p:nvSpPr>
            <p:spPr bwMode="auto">
              <a:xfrm>
                <a:off x="3921126" y="23050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0 w 320"/>
                  <a:gd name="T3" fmla="*/ 184 h 184"/>
                  <a:gd name="T4" fmla="*/ 0 w 320"/>
                  <a:gd name="T5" fmla="*/ 184 h 184"/>
                  <a:gd name="T6" fmla="*/ 320 w 320"/>
                  <a:gd name="T7" fmla="*/ 0 h 184"/>
                  <a:gd name="T8" fmla="*/ 320 w 320"/>
                  <a:gd name="T9" fmla="*/ 0 h 184"/>
                  <a:gd name="T10" fmla="*/ 0 w 320"/>
                  <a:gd name="T11" fmla="*/ 0 h 184"/>
                  <a:gd name="T12" fmla="*/ 0 w 320"/>
                  <a:gd name="T13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0" y="184"/>
                    </a:lnTo>
                    <a:lnTo>
                      <a:pt x="0" y="184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Freeform 67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320 w 320"/>
                  <a:gd name="T1" fmla="*/ 184 h 184"/>
                  <a:gd name="T2" fmla="*/ 320 w 320"/>
                  <a:gd name="T3" fmla="*/ 0 h 184"/>
                  <a:gd name="T4" fmla="*/ 320 w 320"/>
                  <a:gd name="T5" fmla="*/ 0 h 184"/>
                  <a:gd name="T6" fmla="*/ 216 w 320"/>
                  <a:gd name="T7" fmla="*/ 60 h 184"/>
                  <a:gd name="T8" fmla="*/ 0 w 320"/>
                  <a:gd name="T9" fmla="*/ 184 h 184"/>
                  <a:gd name="T10" fmla="*/ 320 w 320"/>
                  <a:gd name="T11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320" y="184"/>
                    </a:moveTo>
                    <a:lnTo>
                      <a:pt x="320" y="0"/>
                    </a:lnTo>
                    <a:lnTo>
                      <a:pt x="320" y="0"/>
                    </a:lnTo>
                    <a:lnTo>
                      <a:pt x="216" y="60"/>
                    </a:lnTo>
                    <a:lnTo>
                      <a:pt x="0" y="184"/>
                    </a:lnTo>
                    <a:lnTo>
                      <a:pt x="32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Freeform 71"/>
              <p:cNvSpPr/>
              <p:nvPr/>
            </p:nvSpPr>
            <p:spPr bwMode="auto">
              <a:xfrm>
                <a:off x="3921126" y="2012950"/>
                <a:ext cx="508000" cy="292100"/>
              </a:xfrm>
              <a:custGeom>
                <a:avLst/>
                <a:gdLst>
                  <a:gd name="T0" fmla="*/ 0 w 320"/>
                  <a:gd name="T1" fmla="*/ 184 h 184"/>
                  <a:gd name="T2" fmla="*/ 320 w 320"/>
                  <a:gd name="T3" fmla="*/ 184 h 184"/>
                  <a:gd name="T4" fmla="*/ 0 w 320"/>
                  <a:gd name="T5" fmla="*/ 0 h 184"/>
                  <a:gd name="T6" fmla="*/ 0 w 320"/>
                  <a:gd name="T7" fmla="*/ 0 h 184"/>
                  <a:gd name="T8" fmla="*/ 0 w 320"/>
                  <a:gd name="T9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4">
                    <a:moveTo>
                      <a:pt x="0" y="184"/>
                    </a:moveTo>
                    <a:lnTo>
                      <a:pt x="320" y="18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9" name="Group 70"/>
            <p:cNvGrpSpPr/>
            <p:nvPr/>
          </p:nvGrpSpPr>
          <p:grpSpPr>
            <a:xfrm>
              <a:off x="4952858" y="1717675"/>
              <a:ext cx="508000" cy="587375"/>
              <a:chOff x="3413126" y="1717675"/>
              <a:chExt cx="508000" cy="587375"/>
            </a:xfrm>
          </p:grpSpPr>
          <p:sp>
            <p:nvSpPr>
              <p:cNvPr id="50" name="Freeform 74"/>
              <p:cNvSpPr/>
              <p:nvPr/>
            </p:nvSpPr>
            <p:spPr bwMode="auto">
              <a:xfrm>
                <a:off x="3413126" y="2012950"/>
                <a:ext cx="508000" cy="292100"/>
              </a:xfrm>
              <a:custGeom>
                <a:avLst/>
                <a:gdLst>
                  <a:gd name="T0" fmla="*/ 216 w 320"/>
                  <a:gd name="T1" fmla="*/ 60 h 184"/>
                  <a:gd name="T2" fmla="*/ 320 w 320"/>
                  <a:gd name="T3" fmla="*/ 0 h 184"/>
                  <a:gd name="T4" fmla="*/ 0 w 320"/>
                  <a:gd name="T5" fmla="*/ 0 h 184"/>
                  <a:gd name="T6" fmla="*/ 0 w 320"/>
                  <a:gd name="T7" fmla="*/ 184 h 184"/>
                  <a:gd name="T8" fmla="*/ 0 w 320"/>
                  <a:gd name="T9" fmla="*/ 184 h 184"/>
                  <a:gd name="T10" fmla="*/ 216 w 320"/>
                  <a:gd name="T11" fmla="*/ 6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184">
                    <a:moveTo>
                      <a:pt x="216" y="60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0" y="184"/>
                    </a:lnTo>
                    <a:lnTo>
                      <a:pt x="216" y="6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Freeform 75"/>
              <p:cNvSpPr/>
              <p:nvPr/>
            </p:nvSpPr>
            <p:spPr bwMode="auto">
              <a:xfrm>
                <a:off x="3413126" y="1717675"/>
                <a:ext cx="508000" cy="295275"/>
              </a:xfrm>
              <a:custGeom>
                <a:avLst/>
                <a:gdLst>
                  <a:gd name="T0" fmla="*/ 320 w 320"/>
                  <a:gd name="T1" fmla="*/ 186 h 186"/>
                  <a:gd name="T2" fmla="*/ 0 w 320"/>
                  <a:gd name="T3" fmla="*/ 0 h 186"/>
                  <a:gd name="T4" fmla="*/ 0 w 320"/>
                  <a:gd name="T5" fmla="*/ 186 h 186"/>
                  <a:gd name="T6" fmla="*/ 320 w 320"/>
                  <a:gd name="T7" fmla="*/ 186 h 186"/>
                  <a:gd name="T8" fmla="*/ 320 w 320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0" h="186">
                    <a:moveTo>
                      <a:pt x="320" y="186"/>
                    </a:moveTo>
                    <a:lnTo>
                      <a:pt x="0" y="0"/>
                    </a:lnTo>
                    <a:lnTo>
                      <a:pt x="0" y="186"/>
                    </a:lnTo>
                    <a:lnTo>
                      <a:pt x="320" y="186"/>
                    </a:lnTo>
                    <a:lnTo>
                      <a:pt x="320" y="18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pPr lvl="0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44801" y="1574800"/>
            <a:ext cx="6503986" cy="1893869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9600"/>
            </a:lvl1pPr>
          </a:lstStyle>
          <a:p>
            <a:r>
              <a:rPr lang="zh-CN" altLang="en-US" dirty="0" smtClean="0"/>
              <a:t>编辑</a:t>
            </a:r>
            <a:r>
              <a:rPr lang="zh-CN" altLang="en-US" dirty="0"/>
              <a:t>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13" hasCustomPrompt="1"/>
          </p:nvPr>
        </p:nvSpPr>
        <p:spPr>
          <a:xfrm>
            <a:off x="2844340" y="3523231"/>
            <a:ext cx="6504375" cy="1120756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68" name="组合 67"/>
          <p:cNvGrpSpPr/>
          <p:nvPr/>
        </p:nvGrpSpPr>
        <p:grpSpPr>
          <a:xfrm>
            <a:off x="1588" y="0"/>
            <a:ext cx="12190412" cy="437566"/>
            <a:chOff x="1588" y="0"/>
            <a:chExt cx="12190412" cy="437566"/>
          </a:xfrm>
        </p:grpSpPr>
        <p:sp>
          <p:nvSpPr>
            <p:cNvPr id="36" name="Rectangle 61"/>
            <p:cNvSpPr>
              <a:spLocks noChangeArrowheads="1"/>
            </p:cNvSpPr>
            <p:nvPr/>
          </p:nvSpPr>
          <p:spPr bwMode="auto">
            <a:xfrm>
              <a:off x="1588" y="0"/>
              <a:ext cx="9140825" cy="4359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7" name="Freeform 62"/>
            <p:cNvSpPr/>
            <p:nvPr/>
          </p:nvSpPr>
          <p:spPr bwMode="auto">
            <a:xfrm>
              <a:off x="1588" y="1002"/>
              <a:ext cx="12190412" cy="434975"/>
            </a:xfrm>
            <a:custGeom>
              <a:avLst/>
              <a:gdLst>
                <a:gd name="T0" fmla="*/ 5758 w 5758"/>
                <a:gd name="T1" fmla="*/ 0 h 794"/>
                <a:gd name="T2" fmla="*/ 5758 w 5758"/>
                <a:gd name="T3" fmla="*/ 794 h 794"/>
                <a:gd name="T4" fmla="*/ 230 w 5758"/>
                <a:gd name="T5" fmla="*/ 794 h 794"/>
                <a:gd name="T6" fmla="*/ 0 w 5758"/>
                <a:gd name="T7" fmla="*/ 396 h 794"/>
                <a:gd name="T8" fmla="*/ 0 w 5758"/>
                <a:gd name="T9" fmla="*/ 0 h 794"/>
                <a:gd name="T10" fmla="*/ 5758 w 5758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58" h="794">
                  <a:moveTo>
                    <a:pt x="5758" y="0"/>
                  </a:moveTo>
                  <a:lnTo>
                    <a:pt x="5758" y="794"/>
                  </a:lnTo>
                  <a:lnTo>
                    <a:pt x="230" y="794"/>
                  </a:lnTo>
                  <a:lnTo>
                    <a:pt x="0" y="396"/>
                  </a:lnTo>
                  <a:lnTo>
                    <a:pt x="0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en-US"/>
            </a:p>
          </p:txBody>
        </p:sp>
        <p:grpSp>
          <p:nvGrpSpPr>
            <p:cNvPr id="38" name="Group 25"/>
            <p:cNvGrpSpPr/>
            <p:nvPr/>
          </p:nvGrpSpPr>
          <p:grpSpPr>
            <a:xfrm rot="5400000">
              <a:off x="10869109" y="-885324"/>
              <a:ext cx="435977" cy="2209803"/>
              <a:chOff x="4952858" y="2305049"/>
              <a:chExt cx="1016004" cy="1752601"/>
            </a:xfrm>
          </p:grpSpPr>
          <p:grpSp>
            <p:nvGrpSpPr>
              <p:cNvPr id="39" name="Group 26"/>
              <p:cNvGrpSpPr/>
              <p:nvPr/>
            </p:nvGrpSpPr>
            <p:grpSpPr>
              <a:xfrm>
                <a:off x="4952858" y="3181347"/>
                <a:ext cx="1016000" cy="584200"/>
                <a:chOff x="3413126" y="3181350"/>
                <a:chExt cx="1016000" cy="584200"/>
              </a:xfrm>
            </p:grpSpPr>
            <p:sp>
              <p:nvSpPr>
                <p:cNvPr id="63" name="Freeform 35"/>
                <p:cNvSpPr/>
                <p:nvPr/>
              </p:nvSpPr>
              <p:spPr bwMode="auto">
                <a:xfrm>
                  <a:off x="3921126" y="34734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4" name="Freeform 38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5" name="Freeform 39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222 w 320"/>
                    <a:gd name="T9" fmla="*/ 58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222" y="58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6" name="Freeform 41"/>
                <p:cNvSpPr/>
                <p:nvPr/>
              </p:nvSpPr>
              <p:spPr bwMode="auto">
                <a:xfrm>
                  <a:off x="3413126" y="3473450"/>
                  <a:ext cx="508000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0" name="Group 27"/>
              <p:cNvGrpSpPr/>
              <p:nvPr/>
            </p:nvGrpSpPr>
            <p:grpSpPr>
              <a:xfrm>
                <a:off x="4952859" y="2889248"/>
                <a:ext cx="508001" cy="584199"/>
                <a:chOff x="3413126" y="2889250"/>
                <a:chExt cx="508000" cy="584200"/>
              </a:xfrm>
            </p:grpSpPr>
            <p:sp>
              <p:nvSpPr>
                <p:cNvPr id="61" name="Freeform 42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78 w 320"/>
                    <a:gd name="T3" fmla="*/ 44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78" y="44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2" name="Freeform 43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0 w 320"/>
                    <a:gd name="T7" fmla="*/ 184 h 184"/>
                    <a:gd name="T8" fmla="*/ 222 w 320"/>
                    <a:gd name="T9" fmla="*/ 58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222" y="58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1" name="Group 28"/>
              <p:cNvGrpSpPr/>
              <p:nvPr/>
            </p:nvGrpSpPr>
            <p:grpSpPr>
              <a:xfrm>
                <a:off x="4952859" y="2305049"/>
                <a:ext cx="508001" cy="584199"/>
                <a:chOff x="3413126" y="2305050"/>
                <a:chExt cx="508000" cy="584200"/>
              </a:xfrm>
            </p:grpSpPr>
            <p:sp>
              <p:nvSpPr>
                <p:cNvPr id="59" name="Freeform 47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256 w 320"/>
                    <a:gd name="T3" fmla="*/ 148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256" y="148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0" name="Freeform 4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2" name="Group 29"/>
              <p:cNvGrpSpPr/>
              <p:nvPr/>
            </p:nvGrpSpPr>
            <p:grpSpPr>
              <a:xfrm>
                <a:off x="5460858" y="2889248"/>
                <a:ext cx="508001" cy="584199"/>
                <a:chOff x="3921126" y="2889250"/>
                <a:chExt cx="508000" cy="584200"/>
              </a:xfrm>
            </p:grpSpPr>
            <p:sp>
              <p:nvSpPr>
                <p:cNvPr id="57" name="Freeform 49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320 w 320"/>
                    <a:gd name="T3" fmla="*/ 0 h 184"/>
                    <a:gd name="T4" fmla="*/ 0 w 320"/>
                    <a:gd name="T5" fmla="*/ 0 h 184"/>
                    <a:gd name="T6" fmla="*/ 320 w 320"/>
                    <a:gd name="T7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8" name="Freeform 50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3" name="Group 30"/>
              <p:cNvGrpSpPr/>
              <p:nvPr/>
            </p:nvGrpSpPr>
            <p:grpSpPr>
              <a:xfrm>
                <a:off x="4952858" y="3473448"/>
                <a:ext cx="508002" cy="584202"/>
                <a:chOff x="3413126" y="3473448"/>
                <a:chExt cx="508002" cy="584202"/>
              </a:xfrm>
            </p:grpSpPr>
            <p:sp>
              <p:nvSpPr>
                <p:cNvPr id="55" name="Freeform 51"/>
                <p:cNvSpPr/>
                <p:nvPr/>
              </p:nvSpPr>
              <p:spPr bwMode="auto">
                <a:xfrm>
                  <a:off x="3413127" y="3473448"/>
                  <a:ext cx="508001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320 w 320"/>
                    <a:gd name="T7" fmla="*/ 184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6" name="Freeform 52"/>
                <p:cNvSpPr/>
                <p:nvPr/>
              </p:nvSpPr>
              <p:spPr bwMode="auto">
                <a:xfrm>
                  <a:off x="3413126" y="37655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320 w 320"/>
                    <a:gd name="T7" fmla="*/ 0 h 184"/>
                    <a:gd name="T8" fmla="*/ 0 w 320"/>
                    <a:gd name="T9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4" name="Group 31"/>
              <p:cNvGrpSpPr/>
              <p:nvPr/>
            </p:nvGrpSpPr>
            <p:grpSpPr>
              <a:xfrm>
                <a:off x="5460858" y="2305049"/>
                <a:ext cx="508001" cy="584199"/>
                <a:chOff x="3921126" y="2305050"/>
                <a:chExt cx="508000" cy="584200"/>
              </a:xfrm>
            </p:grpSpPr>
            <p:sp>
              <p:nvSpPr>
                <p:cNvPr id="53" name="Freeform 55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4" name="Freeform 56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5" name="Group 32"/>
              <p:cNvGrpSpPr/>
              <p:nvPr/>
            </p:nvGrpSpPr>
            <p:grpSpPr>
              <a:xfrm>
                <a:off x="4952858" y="2597150"/>
                <a:ext cx="1016000" cy="584200"/>
                <a:chOff x="3413126" y="2597150"/>
                <a:chExt cx="1016000" cy="584200"/>
              </a:xfrm>
            </p:grpSpPr>
            <p:sp>
              <p:nvSpPr>
                <p:cNvPr id="49" name="Freeform 5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0" name="Freeform 59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1" name="Freeform 60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78 w 320"/>
                    <a:gd name="T1" fmla="*/ 4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78 w 320"/>
                    <a:gd name="T9" fmla="*/ 4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78" y="4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78" y="4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2" name="Freeform 62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6" name="Group 33"/>
              <p:cNvGrpSpPr/>
              <p:nvPr/>
            </p:nvGrpSpPr>
            <p:grpSpPr>
              <a:xfrm>
                <a:off x="4952861" y="2305051"/>
                <a:ext cx="1016001" cy="292100"/>
                <a:chOff x="3413126" y="2305050"/>
                <a:chExt cx="1016000" cy="292100"/>
              </a:xfrm>
            </p:grpSpPr>
            <p:sp>
              <p:nvSpPr>
                <p:cNvPr id="47" name="Freeform 65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0 h 184"/>
                    <a:gd name="T6" fmla="*/ 256 w 320"/>
                    <a:gd name="T7" fmla="*/ 148 h 184"/>
                    <a:gd name="T8" fmla="*/ 320 w 320"/>
                    <a:gd name="T9" fmla="*/ 184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6" y="148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8" name="Freeform 66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0 h 184"/>
                    <a:gd name="T12" fmla="*/ 0 w 320"/>
                    <a:gd name="T13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588" y="0"/>
            <a:ext cx="12190412" cy="437566"/>
            <a:chOff x="1588" y="0"/>
            <a:chExt cx="12190412" cy="437566"/>
          </a:xfrm>
        </p:grpSpPr>
        <p:sp>
          <p:nvSpPr>
            <p:cNvPr id="41" name="Rectangle 61"/>
            <p:cNvSpPr>
              <a:spLocks noChangeArrowheads="1"/>
            </p:cNvSpPr>
            <p:nvPr/>
          </p:nvSpPr>
          <p:spPr bwMode="auto">
            <a:xfrm>
              <a:off x="1588" y="0"/>
              <a:ext cx="9140825" cy="4359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2" name="Freeform 62"/>
            <p:cNvSpPr/>
            <p:nvPr/>
          </p:nvSpPr>
          <p:spPr bwMode="auto">
            <a:xfrm>
              <a:off x="1588" y="1002"/>
              <a:ext cx="12190412" cy="434975"/>
            </a:xfrm>
            <a:custGeom>
              <a:avLst/>
              <a:gdLst>
                <a:gd name="T0" fmla="*/ 5758 w 5758"/>
                <a:gd name="T1" fmla="*/ 0 h 794"/>
                <a:gd name="T2" fmla="*/ 5758 w 5758"/>
                <a:gd name="T3" fmla="*/ 794 h 794"/>
                <a:gd name="T4" fmla="*/ 230 w 5758"/>
                <a:gd name="T5" fmla="*/ 794 h 794"/>
                <a:gd name="T6" fmla="*/ 0 w 5758"/>
                <a:gd name="T7" fmla="*/ 396 h 794"/>
                <a:gd name="T8" fmla="*/ 0 w 5758"/>
                <a:gd name="T9" fmla="*/ 0 h 794"/>
                <a:gd name="T10" fmla="*/ 5758 w 5758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58" h="794">
                  <a:moveTo>
                    <a:pt x="5758" y="0"/>
                  </a:moveTo>
                  <a:lnTo>
                    <a:pt x="5758" y="794"/>
                  </a:lnTo>
                  <a:lnTo>
                    <a:pt x="230" y="794"/>
                  </a:lnTo>
                  <a:lnTo>
                    <a:pt x="0" y="396"/>
                  </a:lnTo>
                  <a:lnTo>
                    <a:pt x="0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en-US"/>
            </a:p>
          </p:txBody>
        </p:sp>
        <p:grpSp>
          <p:nvGrpSpPr>
            <p:cNvPr id="43" name="Group 25"/>
            <p:cNvGrpSpPr/>
            <p:nvPr/>
          </p:nvGrpSpPr>
          <p:grpSpPr>
            <a:xfrm rot="5400000">
              <a:off x="10869109" y="-885324"/>
              <a:ext cx="435977" cy="2209803"/>
              <a:chOff x="4952858" y="2305049"/>
              <a:chExt cx="1016004" cy="1752601"/>
            </a:xfrm>
          </p:grpSpPr>
          <p:grpSp>
            <p:nvGrpSpPr>
              <p:cNvPr id="44" name="Group 26"/>
              <p:cNvGrpSpPr/>
              <p:nvPr/>
            </p:nvGrpSpPr>
            <p:grpSpPr>
              <a:xfrm>
                <a:off x="4952858" y="3181347"/>
                <a:ext cx="1016000" cy="584200"/>
                <a:chOff x="3413126" y="3181350"/>
                <a:chExt cx="1016000" cy="584200"/>
              </a:xfrm>
            </p:grpSpPr>
            <p:sp>
              <p:nvSpPr>
                <p:cNvPr id="68" name="Freeform 35"/>
                <p:cNvSpPr/>
                <p:nvPr/>
              </p:nvSpPr>
              <p:spPr bwMode="auto">
                <a:xfrm>
                  <a:off x="3921126" y="34734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9" name="Freeform 38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70" name="Freeform 39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222 w 320"/>
                    <a:gd name="T9" fmla="*/ 58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222" y="58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71" name="Freeform 41"/>
                <p:cNvSpPr/>
                <p:nvPr/>
              </p:nvSpPr>
              <p:spPr bwMode="auto">
                <a:xfrm>
                  <a:off x="3413126" y="3473450"/>
                  <a:ext cx="508000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5" name="Group 27"/>
              <p:cNvGrpSpPr/>
              <p:nvPr/>
            </p:nvGrpSpPr>
            <p:grpSpPr>
              <a:xfrm>
                <a:off x="4952859" y="2889248"/>
                <a:ext cx="508001" cy="584199"/>
                <a:chOff x="3413126" y="2889250"/>
                <a:chExt cx="508000" cy="584200"/>
              </a:xfrm>
            </p:grpSpPr>
            <p:sp>
              <p:nvSpPr>
                <p:cNvPr id="66" name="Freeform 42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78 w 320"/>
                    <a:gd name="T3" fmla="*/ 44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78" y="44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7" name="Freeform 43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0 w 320"/>
                    <a:gd name="T7" fmla="*/ 184 h 184"/>
                    <a:gd name="T8" fmla="*/ 222 w 320"/>
                    <a:gd name="T9" fmla="*/ 58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222" y="58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6" name="Group 28"/>
              <p:cNvGrpSpPr/>
              <p:nvPr/>
            </p:nvGrpSpPr>
            <p:grpSpPr>
              <a:xfrm>
                <a:off x="4952859" y="2305049"/>
                <a:ext cx="508001" cy="584199"/>
                <a:chOff x="3413126" y="2305050"/>
                <a:chExt cx="508000" cy="584200"/>
              </a:xfrm>
            </p:grpSpPr>
            <p:sp>
              <p:nvSpPr>
                <p:cNvPr id="64" name="Freeform 47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256 w 320"/>
                    <a:gd name="T3" fmla="*/ 148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256" y="148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5" name="Freeform 4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7" name="Group 29"/>
              <p:cNvGrpSpPr/>
              <p:nvPr/>
            </p:nvGrpSpPr>
            <p:grpSpPr>
              <a:xfrm>
                <a:off x="5460858" y="2889248"/>
                <a:ext cx="508001" cy="584199"/>
                <a:chOff x="3921126" y="2889250"/>
                <a:chExt cx="508000" cy="584200"/>
              </a:xfrm>
            </p:grpSpPr>
            <p:sp>
              <p:nvSpPr>
                <p:cNvPr id="62" name="Freeform 49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320 w 320"/>
                    <a:gd name="T3" fmla="*/ 0 h 184"/>
                    <a:gd name="T4" fmla="*/ 0 w 320"/>
                    <a:gd name="T5" fmla="*/ 0 h 184"/>
                    <a:gd name="T6" fmla="*/ 320 w 320"/>
                    <a:gd name="T7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3" name="Freeform 50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8" name="Group 30"/>
              <p:cNvGrpSpPr/>
              <p:nvPr/>
            </p:nvGrpSpPr>
            <p:grpSpPr>
              <a:xfrm>
                <a:off x="4952858" y="3473448"/>
                <a:ext cx="508002" cy="584202"/>
                <a:chOff x="3413126" y="3473448"/>
                <a:chExt cx="508002" cy="584202"/>
              </a:xfrm>
            </p:grpSpPr>
            <p:sp>
              <p:nvSpPr>
                <p:cNvPr id="60" name="Freeform 51"/>
                <p:cNvSpPr/>
                <p:nvPr/>
              </p:nvSpPr>
              <p:spPr bwMode="auto">
                <a:xfrm>
                  <a:off x="3413127" y="3473448"/>
                  <a:ext cx="508001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320 w 320"/>
                    <a:gd name="T7" fmla="*/ 184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1" name="Freeform 52"/>
                <p:cNvSpPr/>
                <p:nvPr/>
              </p:nvSpPr>
              <p:spPr bwMode="auto">
                <a:xfrm>
                  <a:off x="3413126" y="37655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320 w 320"/>
                    <a:gd name="T7" fmla="*/ 0 h 184"/>
                    <a:gd name="T8" fmla="*/ 0 w 320"/>
                    <a:gd name="T9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9" name="Group 31"/>
              <p:cNvGrpSpPr/>
              <p:nvPr/>
            </p:nvGrpSpPr>
            <p:grpSpPr>
              <a:xfrm>
                <a:off x="5460858" y="2305049"/>
                <a:ext cx="508001" cy="584199"/>
                <a:chOff x="3921126" y="2305050"/>
                <a:chExt cx="508000" cy="584200"/>
              </a:xfrm>
            </p:grpSpPr>
            <p:sp>
              <p:nvSpPr>
                <p:cNvPr id="58" name="Freeform 55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9" name="Freeform 56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50" name="Group 32"/>
              <p:cNvGrpSpPr/>
              <p:nvPr/>
            </p:nvGrpSpPr>
            <p:grpSpPr>
              <a:xfrm>
                <a:off x="4952858" y="2597150"/>
                <a:ext cx="1016000" cy="584200"/>
                <a:chOff x="3413126" y="2597150"/>
                <a:chExt cx="1016000" cy="584200"/>
              </a:xfrm>
            </p:grpSpPr>
            <p:sp>
              <p:nvSpPr>
                <p:cNvPr id="54" name="Freeform 5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5" name="Freeform 59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6" name="Freeform 60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78 w 320"/>
                    <a:gd name="T1" fmla="*/ 4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78 w 320"/>
                    <a:gd name="T9" fmla="*/ 4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78" y="4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78" y="4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7" name="Freeform 62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51" name="Group 33"/>
              <p:cNvGrpSpPr/>
              <p:nvPr/>
            </p:nvGrpSpPr>
            <p:grpSpPr>
              <a:xfrm>
                <a:off x="4952861" y="2305051"/>
                <a:ext cx="1016001" cy="292100"/>
                <a:chOff x="3413126" y="2305050"/>
                <a:chExt cx="1016000" cy="292100"/>
              </a:xfrm>
            </p:grpSpPr>
            <p:sp>
              <p:nvSpPr>
                <p:cNvPr id="52" name="Freeform 65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0 h 184"/>
                    <a:gd name="T6" fmla="*/ 256 w 320"/>
                    <a:gd name="T7" fmla="*/ 148 h 184"/>
                    <a:gd name="T8" fmla="*/ 320 w 320"/>
                    <a:gd name="T9" fmla="*/ 184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6" y="148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3" name="Freeform 66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0 h 184"/>
                    <a:gd name="T12" fmla="*/ 0 w 320"/>
                    <a:gd name="T13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1588" y="0"/>
            <a:ext cx="12190412" cy="437566"/>
            <a:chOff x="1588" y="0"/>
            <a:chExt cx="12190412" cy="437566"/>
          </a:xfrm>
        </p:grpSpPr>
        <p:sp>
          <p:nvSpPr>
            <p:cNvPr id="40" name="Rectangle 61"/>
            <p:cNvSpPr>
              <a:spLocks noChangeArrowheads="1"/>
            </p:cNvSpPr>
            <p:nvPr/>
          </p:nvSpPr>
          <p:spPr bwMode="auto">
            <a:xfrm>
              <a:off x="1588" y="0"/>
              <a:ext cx="9140825" cy="4359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1" name="Freeform 62"/>
            <p:cNvSpPr/>
            <p:nvPr/>
          </p:nvSpPr>
          <p:spPr bwMode="auto">
            <a:xfrm>
              <a:off x="1588" y="1002"/>
              <a:ext cx="12190412" cy="434975"/>
            </a:xfrm>
            <a:custGeom>
              <a:avLst/>
              <a:gdLst>
                <a:gd name="T0" fmla="*/ 5758 w 5758"/>
                <a:gd name="T1" fmla="*/ 0 h 794"/>
                <a:gd name="T2" fmla="*/ 5758 w 5758"/>
                <a:gd name="T3" fmla="*/ 794 h 794"/>
                <a:gd name="T4" fmla="*/ 230 w 5758"/>
                <a:gd name="T5" fmla="*/ 794 h 794"/>
                <a:gd name="T6" fmla="*/ 0 w 5758"/>
                <a:gd name="T7" fmla="*/ 396 h 794"/>
                <a:gd name="T8" fmla="*/ 0 w 5758"/>
                <a:gd name="T9" fmla="*/ 0 h 794"/>
                <a:gd name="T10" fmla="*/ 5758 w 5758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58" h="794">
                  <a:moveTo>
                    <a:pt x="5758" y="0"/>
                  </a:moveTo>
                  <a:lnTo>
                    <a:pt x="5758" y="794"/>
                  </a:lnTo>
                  <a:lnTo>
                    <a:pt x="230" y="794"/>
                  </a:lnTo>
                  <a:lnTo>
                    <a:pt x="0" y="396"/>
                  </a:lnTo>
                  <a:lnTo>
                    <a:pt x="0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en-US"/>
            </a:p>
          </p:txBody>
        </p:sp>
        <p:grpSp>
          <p:nvGrpSpPr>
            <p:cNvPr id="42" name="Group 25"/>
            <p:cNvGrpSpPr/>
            <p:nvPr/>
          </p:nvGrpSpPr>
          <p:grpSpPr>
            <a:xfrm rot="5400000">
              <a:off x="10869109" y="-885324"/>
              <a:ext cx="435977" cy="2209803"/>
              <a:chOff x="4952858" y="2305049"/>
              <a:chExt cx="1016004" cy="1752601"/>
            </a:xfrm>
          </p:grpSpPr>
          <p:grpSp>
            <p:nvGrpSpPr>
              <p:cNvPr id="43" name="Group 26"/>
              <p:cNvGrpSpPr/>
              <p:nvPr/>
            </p:nvGrpSpPr>
            <p:grpSpPr>
              <a:xfrm>
                <a:off x="4952858" y="3181347"/>
                <a:ext cx="1016000" cy="584200"/>
                <a:chOff x="3413126" y="3181350"/>
                <a:chExt cx="1016000" cy="584200"/>
              </a:xfrm>
            </p:grpSpPr>
            <p:sp>
              <p:nvSpPr>
                <p:cNvPr id="67" name="Freeform 35"/>
                <p:cNvSpPr/>
                <p:nvPr/>
              </p:nvSpPr>
              <p:spPr bwMode="auto">
                <a:xfrm>
                  <a:off x="3921126" y="34734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8" name="Freeform 38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9" name="Freeform 39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222 w 320"/>
                    <a:gd name="T9" fmla="*/ 58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222" y="58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70" name="Freeform 41"/>
                <p:cNvSpPr/>
                <p:nvPr/>
              </p:nvSpPr>
              <p:spPr bwMode="auto">
                <a:xfrm>
                  <a:off x="3413126" y="3473450"/>
                  <a:ext cx="508000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4" name="Group 27"/>
              <p:cNvGrpSpPr/>
              <p:nvPr/>
            </p:nvGrpSpPr>
            <p:grpSpPr>
              <a:xfrm>
                <a:off x="4952859" y="2889248"/>
                <a:ext cx="508001" cy="584199"/>
                <a:chOff x="3413126" y="2889250"/>
                <a:chExt cx="508000" cy="584200"/>
              </a:xfrm>
            </p:grpSpPr>
            <p:sp>
              <p:nvSpPr>
                <p:cNvPr id="65" name="Freeform 42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78 w 320"/>
                    <a:gd name="T3" fmla="*/ 44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78" y="44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6" name="Freeform 43"/>
                <p:cNvSpPr/>
                <p:nvPr/>
              </p:nvSpPr>
              <p:spPr bwMode="auto">
                <a:xfrm>
                  <a:off x="3413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0 w 320"/>
                    <a:gd name="T7" fmla="*/ 184 h 184"/>
                    <a:gd name="T8" fmla="*/ 222 w 320"/>
                    <a:gd name="T9" fmla="*/ 58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222" y="58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5" name="Group 28"/>
              <p:cNvGrpSpPr/>
              <p:nvPr/>
            </p:nvGrpSpPr>
            <p:grpSpPr>
              <a:xfrm>
                <a:off x="4952859" y="2305049"/>
                <a:ext cx="508001" cy="584199"/>
                <a:chOff x="3413126" y="2305050"/>
                <a:chExt cx="508000" cy="584200"/>
              </a:xfrm>
            </p:grpSpPr>
            <p:sp>
              <p:nvSpPr>
                <p:cNvPr id="63" name="Freeform 47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256 w 320"/>
                    <a:gd name="T3" fmla="*/ 148 h 184"/>
                    <a:gd name="T4" fmla="*/ 0 w 320"/>
                    <a:gd name="T5" fmla="*/ 0 h 184"/>
                    <a:gd name="T6" fmla="*/ 0 w 320"/>
                    <a:gd name="T7" fmla="*/ 184 h 184"/>
                    <a:gd name="T8" fmla="*/ 320 w 320"/>
                    <a:gd name="T9" fmla="*/ 184 h 184"/>
                    <a:gd name="T10" fmla="*/ 32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256" y="148"/>
                      </a:ln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4" name="Freeform 4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6" name="Group 29"/>
              <p:cNvGrpSpPr/>
              <p:nvPr/>
            </p:nvGrpSpPr>
            <p:grpSpPr>
              <a:xfrm>
                <a:off x="5460858" y="2889248"/>
                <a:ext cx="508001" cy="584199"/>
                <a:chOff x="3921126" y="2889250"/>
                <a:chExt cx="508000" cy="584200"/>
              </a:xfrm>
            </p:grpSpPr>
            <p:sp>
              <p:nvSpPr>
                <p:cNvPr id="61" name="Freeform 49"/>
                <p:cNvSpPr/>
                <p:nvPr/>
              </p:nvSpPr>
              <p:spPr bwMode="auto">
                <a:xfrm>
                  <a:off x="3921126" y="3181350"/>
                  <a:ext cx="508000" cy="292100"/>
                </a:xfrm>
                <a:custGeom>
                  <a:avLst/>
                  <a:gdLst>
                    <a:gd name="T0" fmla="*/ 320 w 320"/>
                    <a:gd name="T1" fmla="*/ 184 h 184"/>
                    <a:gd name="T2" fmla="*/ 320 w 320"/>
                    <a:gd name="T3" fmla="*/ 0 h 184"/>
                    <a:gd name="T4" fmla="*/ 0 w 320"/>
                    <a:gd name="T5" fmla="*/ 0 h 184"/>
                    <a:gd name="T6" fmla="*/ 320 w 320"/>
                    <a:gd name="T7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320" y="184"/>
                      </a:move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32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2" name="Freeform 50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7" name="Group 30"/>
              <p:cNvGrpSpPr/>
              <p:nvPr/>
            </p:nvGrpSpPr>
            <p:grpSpPr>
              <a:xfrm>
                <a:off x="4952858" y="3473448"/>
                <a:ext cx="508002" cy="584202"/>
                <a:chOff x="3413126" y="3473448"/>
                <a:chExt cx="508002" cy="584202"/>
              </a:xfrm>
            </p:grpSpPr>
            <p:sp>
              <p:nvSpPr>
                <p:cNvPr id="59" name="Freeform 51"/>
                <p:cNvSpPr/>
                <p:nvPr/>
              </p:nvSpPr>
              <p:spPr bwMode="auto">
                <a:xfrm>
                  <a:off x="3413127" y="3473448"/>
                  <a:ext cx="508001" cy="292100"/>
                </a:xfrm>
                <a:custGeom>
                  <a:avLst/>
                  <a:gdLst>
                    <a:gd name="T0" fmla="*/ 260 w 320"/>
                    <a:gd name="T1" fmla="*/ 150 h 184"/>
                    <a:gd name="T2" fmla="*/ 0 w 320"/>
                    <a:gd name="T3" fmla="*/ 0 h 184"/>
                    <a:gd name="T4" fmla="*/ 0 w 320"/>
                    <a:gd name="T5" fmla="*/ 184 h 184"/>
                    <a:gd name="T6" fmla="*/ 320 w 320"/>
                    <a:gd name="T7" fmla="*/ 184 h 184"/>
                    <a:gd name="T8" fmla="*/ 260 w 320"/>
                    <a:gd name="T9" fmla="*/ 15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260" y="150"/>
                      </a:moveTo>
                      <a:lnTo>
                        <a:pt x="0" y="0"/>
                      </a:ln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260" y="15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0" name="Freeform 52"/>
                <p:cNvSpPr/>
                <p:nvPr/>
              </p:nvSpPr>
              <p:spPr bwMode="auto">
                <a:xfrm>
                  <a:off x="3413126" y="37655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320 w 320"/>
                    <a:gd name="T7" fmla="*/ 0 h 184"/>
                    <a:gd name="T8" fmla="*/ 0 w 320"/>
                    <a:gd name="T9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2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8" name="Group 31"/>
              <p:cNvGrpSpPr/>
              <p:nvPr/>
            </p:nvGrpSpPr>
            <p:grpSpPr>
              <a:xfrm>
                <a:off x="5460858" y="2305049"/>
                <a:ext cx="508001" cy="584199"/>
                <a:chOff x="3921126" y="2305050"/>
                <a:chExt cx="508000" cy="584200"/>
              </a:xfrm>
            </p:grpSpPr>
            <p:sp>
              <p:nvSpPr>
                <p:cNvPr id="57" name="Freeform 55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184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184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8" name="Freeform 56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49" name="Group 32"/>
              <p:cNvGrpSpPr/>
              <p:nvPr/>
            </p:nvGrpSpPr>
            <p:grpSpPr>
              <a:xfrm>
                <a:off x="4952858" y="2597150"/>
                <a:ext cx="1016000" cy="584200"/>
                <a:chOff x="3413126" y="2597150"/>
                <a:chExt cx="1016000" cy="584200"/>
              </a:xfrm>
            </p:grpSpPr>
            <p:sp>
              <p:nvSpPr>
                <p:cNvPr id="53" name="Freeform 58"/>
                <p:cNvSpPr/>
                <p:nvPr/>
              </p:nvSpPr>
              <p:spPr bwMode="auto">
                <a:xfrm>
                  <a:off x="3413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4" name="Freeform 59"/>
                <p:cNvSpPr/>
                <p:nvPr/>
              </p:nvSpPr>
              <p:spPr bwMode="auto">
                <a:xfrm>
                  <a:off x="3921126" y="28892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0 w 320"/>
                    <a:gd name="T9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5" name="Freeform 60"/>
                <p:cNvSpPr/>
                <p:nvPr/>
              </p:nvSpPr>
              <p:spPr bwMode="auto">
                <a:xfrm>
                  <a:off x="3413126" y="2889250"/>
                  <a:ext cx="508000" cy="292100"/>
                </a:xfrm>
                <a:custGeom>
                  <a:avLst/>
                  <a:gdLst>
                    <a:gd name="T0" fmla="*/ 78 w 320"/>
                    <a:gd name="T1" fmla="*/ 44 h 184"/>
                    <a:gd name="T2" fmla="*/ 320 w 320"/>
                    <a:gd name="T3" fmla="*/ 184 h 184"/>
                    <a:gd name="T4" fmla="*/ 320 w 320"/>
                    <a:gd name="T5" fmla="*/ 0 h 184"/>
                    <a:gd name="T6" fmla="*/ 0 w 320"/>
                    <a:gd name="T7" fmla="*/ 0 h 184"/>
                    <a:gd name="T8" fmla="*/ 78 w 320"/>
                    <a:gd name="T9" fmla="*/ 4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0" h="184">
                      <a:moveTo>
                        <a:pt x="78" y="44"/>
                      </a:moveTo>
                      <a:lnTo>
                        <a:pt x="320" y="184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78" y="44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6" name="Freeform 62"/>
                <p:cNvSpPr/>
                <p:nvPr/>
              </p:nvSpPr>
              <p:spPr bwMode="auto">
                <a:xfrm>
                  <a:off x="3921126" y="2597150"/>
                  <a:ext cx="508000" cy="292100"/>
                </a:xfrm>
                <a:custGeom>
                  <a:avLst/>
                  <a:gdLst>
                    <a:gd name="T0" fmla="*/ 0 w 320"/>
                    <a:gd name="T1" fmla="*/ 0 h 184"/>
                    <a:gd name="T2" fmla="*/ 0 w 320"/>
                    <a:gd name="T3" fmla="*/ 184 h 184"/>
                    <a:gd name="T4" fmla="*/ 320 w 320"/>
                    <a:gd name="T5" fmla="*/ 184 h 184"/>
                    <a:gd name="T6" fmla="*/ 320 w 320"/>
                    <a:gd name="T7" fmla="*/ 184 h 184"/>
                    <a:gd name="T8" fmla="*/ 0 w 320"/>
                    <a:gd name="T9" fmla="*/ 0 h 184"/>
                    <a:gd name="T10" fmla="*/ 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320" y="184"/>
                      </a:lnTo>
                      <a:lnTo>
                        <a:pt x="320" y="1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  <p:grpSp>
            <p:nvGrpSpPr>
              <p:cNvPr id="50" name="Group 33"/>
              <p:cNvGrpSpPr/>
              <p:nvPr/>
            </p:nvGrpSpPr>
            <p:grpSpPr>
              <a:xfrm>
                <a:off x="4952861" y="2305051"/>
                <a:ext cx="1016001" cy="292100"/>
                <a:chOff x="3413126" y="2305050"/>
                <a:chExt cx="1016000" cy="292100"/>
              </a:xfrm>
            </p:grpSpPr>
            <p:sp>
              <p:nvSpPr>
                <p:cNvPr id="51" name="Freeform 65"/>
                <p:cNvSpPr/>
                <p:nvPr/>
              </p:nvSpPr>
              <p:spPr bwMode="auto">
                <a:xfrm>
                  <a:off x="3413126" y="2305050"/>
                  <a:ext cx="508000" cy="292100"/>
                </a:xfrm>
                <a:custGeom>
                  <a:avLst/>
                  <a:gdLst>
                    <a:gd name="T0" fmla="*/ 320 w 320"/>
                    <a:gd name="T1" fmla="*/ 0 h 184"/>
                    <a:gd name="T2" fmla="*/ 0 w 320"/>
                    <a:gd name="T3" fmla="*/ 0 h 184"/>
                    <a:gd name="T4" fmla="*/ 0 w 320"/>
                    <a:gd name="T5" fmla="*/ 0 h 184"/>
                    <a:gd name="T6" fmla="*/ 256 w 320"/>
                    <a:gd name="T7" fmla="*/ 148 h 184"/>
                    <a:gd name="T8" fmla="*/ 320 w 320"/>
                    <a:gd name="T9" fmla="*/ 184 h 184"/>
                    <a:gd name="T10" fmla="*/ 320 w 320"/>
                    <a:gd name="T11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184">
                      <a:moveTo>
                        <a:pt x="32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6" y="148"/>
                      </a:lnTo>
                      <a:lnTo>
                        <a:pt x="320" y="184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2" name="Freeform 66"/>
                <p:cNvSpPr/>
                <p:nvPr/>
              </p:nvSpPr>
              <p:spPr bwMode="auto">
                <a:xfrm>
                  <a:off x="3921126" y="2305050"/>
                  <a:ext cx="508000" cy="292100"/>
                </a:xfrm>
                <a:custGeom>
                  <a:avLst/>
                  <a:gdLst>
                    <a:gd name="T0" fmla="*/ 0 w 320"/>
                    <a:gd name="T1" fmla="*/ 184 h 184"/>
                    <a:gd name="T2" fmla="*/ 0 w 320"/>
                    <a:gd name="T3" fmla="*/ 184 h 184"/>
                    <a:gd name="T4" fmla="*/ 0 w 320"/>
                    <a:gd name="T5" fmla="*/ 184 h 184"/>
                    <a:gd name="T6" fmla="*/ 320 w 320"/>
                    <a:gd name="T7" fmla="*/ 0 h 184"/>
                    <a:gd name="T8" fmla="*/ 320 w 320"/>
                    <a:gd name="T9" fmla="*/ 0 h 184"/>
                    <a:gd name="T10" fmla="*/ 0 w 320"/>
                    <a:gd name="T11" fmla="*/ 0 h 184"/>
                    <a:gd name="T12" fmla="*/ 0 w 320"/>
                    <a:gd name="T13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0" h="184">
                      <a:moveTo>
                        <a:pt x="0" y="184"/>
                      </a:move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320" y="0"/>
                      </a:lnTo>
                      <a:lnTo>
                        <a:pt x="320" y="0"/>
                      </a:lnTo>
                      <a:lnTo>
                        <a:pt x="0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pPr lvl="0"/>
                  <a:endParaRPr lang="en-US"/>
                </a:p>
              </p:txBody>
            </p:sp>
          </p:grp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gradFill>
          <a:gsLst>
            <a:gs pos="0">
              <a:schemeClr val="bg2"/>
            </a:gs>
            <a:gs pos="46000">
              <a:schemeClr val="tx2"/>
            </a:gs>
            <a:gs pos="100000">
              <a:schemeClr val="accent3"/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auto">
          <a:xfrm flipH="1">
            <a:off x="5340436" y="0"/>
            <a:ext cx="2635289" cy="2840813"/>
          </a:xfrm>
          <a:custGeom>
            <a:avLst/>
            <a:gdLst/>
            <a:ahLst/>
            <a:cxnLst>
              <a:cxn ang="0">
                <a:pos x="0" y="1673"/>
              </a:cxn>
              <a:cxn ang="0">
                <a:pos x="2802" y="2951"/>
              </a:cxn>
              <a:cxn ang="0">
                <a:pos x="1743" y="0"/>
              </a:cxn>
              <a:cxn ang="0">
                <a:pos x="1390" y="0"/>
              </a:cxn>
              <a:cxn ang="0">
                <a:pos x="0" y="1673"/>
              </a:cxn>
            </a:cxnLst>
            <a:rect l="0" t="0" r="r" b="b"/>
            <a:pathLst>
              <a:path w="2802" h="2951">
                <a:moveTo>
                  <a:pt x="0" y="1673"/>
                </a:moveTo>
                <a:lnTo>
                  <a:pt x="2802" y="2951"/>
                </a:lnTo>
                <a:lnTo>
                  <a:pt x="1743" y="0"/>
                </a:lnTo>
                <a:lnTo>
                  <a:pt x="1390" y="0"/>
                </a:lnTo>
                <a:lnTo>
                  <a:pt x="0" y="1673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Freeform 6"/>
          <p:cNvSpPr/>
          <p:nvPr userDrawn="1"/>
        </p:nvSpPr>
        <p:spPr bwMode="auto">
          <a:xfrm flipH="1">
            <a:off x="5340436" y="1610532"/>
            <a:ext cx="6851564" cy="5247466"/>
          </a:xfrm>
          <a:custGeom>
            <a:avLst/>
            <a:gdLst/>
            <a:ahLst/>
            <a:cxnLst>
              <a:cxn ang="0">
                <a:pos x="4483" y="0"/>
              </a:cxn>
              <a:cxn ang="0">
                <a:pos x="219" y="5125"/>
              </a:cxn>
              <a:cxn ang="0">
                <a:pos x="0" y="5389"/>
              </a:cxn>
              <a:cxn ang="0">
                <a:pos x="0" y="5451"/>
              </a:cxn>
              <a:cxn ang="0">
                <a:pos x="5575" y="5451"/>
              </a:cxn>
              <a:cxn ang="0">
                <a:pos x="5709" y="5125"/>
              </a:cxn>
              <a:cxn ang="0">
                <a:pos x="7285" y="1278"/>
              </a:cxn>
              <a:cxn ang="0">
                <a:pos x="4483" y="0"/>
              </a:cxn>
            </a:cxnLst>
            <a:rect l="0" t="0" r="r" b="b"/>
            <a:pathLst>
              <a:path w="7285" h="5451">
                <a:moveTo>
                  <a:pt x="4483" y="0"/>
                </a:moveTo>
                <a:lnTo>
                  <a:pt x="219" y="5125"/>
                </a:lnTo>
                <a:lnTo>
                  <a:pt x="0" y="5389"/>
                </a:lnTo>
                <a:lnTo>
                  <a:pt x="0" y="5451"/>
                </a:lnTo>
                <a:lnTo>
                  <a:pt x="5575" y="5451"/>
                </a:lnTo>
                <a:lnTo>
                  <a:pt x="5709" y="5125"/>
                </a:lnTo>
                <a:lnTo>
                  <a:pt x="7285" y="1278"/>
                </a:lnTo>
                <a:lnTo>
                  <a:pt x="4483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 bwMode="auto">
          <a:xfrm flipH="1">
            <a:off x="6668426" y="0"/>
            <a:ext cx="4754243" cy="1610532"/>
          </a:xfrm>
          <a:custGeom>
            <a:avLst/>
            <a:gdLst/>
            <a:ahLst/>
            <a:cxnLst>
              <a:cxn ang="0">
                <a:pos x="3665" y="1673"/>
              </a:cxn>
              <a:cxn ang="0">
                <a:pos x="5055" y="0"/>
              </a:cxn>
              <a:cxn ang="0">
                <a:pos x="0" y="0"/>
              </a:cxn>
              <a:cxn ang="0">
                <a:pos x="3665" y="1673"/>
              </a:cxn>
            </a:cxnLst>
            <a:rect l="0" t="0" r="r" b="b"/>
            <a:pathLst>
              <a:path w="5055" h="1673">
                <a:moveTo>
                  <a:pt x="3665" y="1673"/>
                </a:moveTo>
                <a:lnTo>
                  <a:pt x="5055" y="0"/>
                </a:lnTo>
                <a:lnTo>
                  <a:pt x="0" y="0"/>
                </a:lnTo>
                <a:lnTo>
                  <a:pt x="3665" y="167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Freeform 8"/>
          <p:cNvSpPr/>
          <p:nvPr userDrawn="1"/>
        </p:nvSpPr>
        <p:spPr bwMode="auto">
          <a:xfrm flipH="1">
            <a:off x="7975725" y="0"/>
            <a:ext cx="4216275" cy="6798312"/>
          </a:xfrm>
          <a:custGeom>
            <a:avLst/>
            <a:gdLst/>
            <a:ahLst/>
            <a:cxnLst>
              <a:cxn ang="0">
                <a:pos x="818" y="0"/>
              </a:cxn>
              <a:cxn ang="0">
                <a:pos x="0" y="0"/>
              </a:cxn>
              <a:cxn ang="0">
                <a:pos x="0" y="6798"/>
              </a:cxn>
              <a:cxn ang="0">
                <a:pos x="0" y="7062"/>
              </a:cxn>
              <a:cxn ang="0">
                <a:pos x="219" y="6798"/>
              </a:cxn>
              <a:cxn ang="0">
                <a:pos x="4483" y="1673"/>
              </a:cxn>
              <a:cxn ang="0">
                <a:pos x="818" y="0"/>
              </a:cxn>
            </a:cxnLst>
            <a:rect l="0" t="0" r="r" b="b"/>
            <a:pathLst>
              <a:path w="4483" h="7062">
                <a:moveTo>
                  <a:pt x="818" y="0"/>
                </a:moveTo>
                <a:lnTo>
                  <a:pt x="0" y="0"/>
                </a:lnTo>
                <a:lnTo>
                  <a:pt x="0" y="6798"/>
                </a:lnTo>
                <a:lnTo>
                  <a:pt x="0" y="7062"/>
                </a:lnTo>
                <a:lnTo>
                  <a:pt x="219" y="6798"/>
                </a:lnTo>
                <a:lnTo>
                  <a:pt x="4483" y="1673"/>
                </a:lnTo>
                <a:lnTo>
                  <a:pt x="81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723900" y="1689101"/>
            <a:ext cx="9131300" cy="1727200"/>
          </a:xfrm>
        </p:spPr>
        <p:txBody>
          <a:bodyPr anchor="b" anchorCtr="0">
            <a:normAutofit/>
          </a:bodyPr>
          <a:lstStyle>
            <a:lvl1pPr algn="l"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3900" y="3568700"/>
            <a:ext cx="9131300" cy="15517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单机此处编辑文本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gradFill>
          <a:gsLst>
            <a:gs pos="0">
              <a:schemeClr val="bg2"/>
            </a:gs>
            <a:gs pos="46000">
              <a:schemeClr val="tx2"/>
            </a:gs>
            <a:gs pos="100000">
              <a:schemeClr val="accent3"/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/>
          <p:nvPr userDrawn="1"/>
        </p:nvSpPr>
        <p:spPr bwMode="auto">
          <a:xfrm flipH="1">
            <a:off x="5340436" y="0"/>
            <a:ext cx="2635289" cy="2840813"/>
          </a:xfrm>
          <a:custGeom>
            <a:avLst/>
            <a:gdLst/>
            <a:ahLst/>
            <a:cxnLst>
              <a:cxn ang="0">
                <a:pos x="0" y="1673"/>
              </a:cxn>
              <a:cxn ang="0">
                <a:pos x="2802" y="2951"/>
              </a:cxn>
              <a:cxn ang="0">
                <a:pos x="1743" y="0"/>
              </a:cxn>
              <a:cxn ang="0">
                <a:pos x="1390" y="0"/>
              </a:cxn>
              <a:cxn ang="0">
                <a:pos x="0" y="1673"/>
              </a:cxn>
            </a:cxnLst>
            <a:rect l="0" t="0" r="r" b="b"/>
            <a:pathLst>
              <a:path w="2802" h="2951">
                <a:moveTo>
                  <a:pt x="0" y="1673"/>
                </a:moveTo>
                <a:lnTo>
                  <a:pt x="2802" y="2951"/>
                </a:lnTo>
                <a:lnTo>
                  <a:pt x="1743" y="0"/>
                </a:lnTo>
                <a:lnTo>
                  <a:pt x="1390" y="0"/>
                </a:lnTo>
                <a:lnTo>
                  <a:pt x="0" y="1673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Freeform 6"/>
          <p:cNvSpPr/>
          <p:nvPr userDrawn="1"/>
        </p:nvSpPr>
        <p:spPr bwMode="auto">
          <a:xfrm flipH="1">
            <a:off x="5340436" y="1610532"/>
            <a:ext cx="6851564" cy="5247466"/>
          </a:xfrm>
          <a:custGeom>
            <a:avLst/>
            <a:gdLst/>
            <a:ahLst/>
            <a:cxnLst>
              <a:cxn ang="0">
                <a:pos x="4483" y="0"/>
              </a:cxn>
              <a:cxn ang="0">
                <a:pos x="219" y="5125"/>
              </a:cxn>
              <a:cxn ang="0">
                <a:pos x="0" y="5389"/>
              </a:cxn>
              <a:cxn ang="0">
                <a:pos x="0" y="5451"/>
              </a:cxn>
              <a:cxn ang="0">
                <a:pos x="5575" y="5451"/>
              </a:cxn>
              <a:cxn ang="0">
                <a:pos x="5709" y="5125"/>
              </a:cxn>
              <a:cxn ang="0">
                <a:pos x="7285" y="1278"/>
              </a:cxn>
              <a:cxn ang="0">
                <a:pos x="4483" y="0"/>
              </a:cxn>
            </a:cxnLst>
            <a:rect l="0" t="0" r="r" b="b"/>
            <a:pathLst>
              <a:path w="7285" h="5451">
                <a:moveTo>
                  <a:pt x="4483" y="0"/>
                </a:moveTo>
                <a:lnTo>
                  <a:pt x="219" y="5125"/>
                </a:lnTo>
                <a:lnTo>
                  <a:pt x="0" y="5389"/>
                </a:lnTo>
                <a:lnTo>
                  <a:pt x="0" y="5451"/>
                </a:lnTo>
                <a:lnTo>
                  <a:pt x="5575" y="5451"/>
                </a:lnTo>
                <a:lnTo>
                  <a:pt x="5709" y="5125"/>
                </a:lnTo>
                <a:lnTo>
                  <a:pt x="7285" y="1278"/>
                </a:lnTo>
                <a:lnTo>
                  <a:pt x="4483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Freeform 7"/>
          <p:cNvSpPr/>
          <p:nvPr userDrawn="1"/>
        </p:nvSpPr>
        <p:spPr bwMode="auto">
          <a:xfrm flipH="1">
            <a:off x="6668426" y="0"/>
            <a:ext cx="4754243" cy="1610532"/>
          </a:xfrm>
          <a:custGeom>
            <a:avLst/>
            <a:gdLst/>
            <a:ahLst/>
            <a:cxnLst>
              <a:cxn ang="0">
                <a:pos x="3665" y="1673"/>
              </a:cxn>
              <a:cxn ang="0">
                <a:pos x="5055" y="0"/>
              </a:cxn>
              <a:cxn ang="0">
                <a:pos x="0" y="0"/>
              </a:cxn>
              <a:cxn ang="0">
                <a:pos x="3665" y="1673"/>
              </a:cxn>
            </a:cxnLst>
            <a:rect l="0" t="0" r="r" b="b"/>
            <a:pathLst>
              <a:path w="5055" h="1673">
                <a:moveTo>
                  <a:pt x="3665" y="1673"/>
                </a:moveTo>
                <a:lnTo>
                  <a:pt x="5055" y="0"/>
                </a:lnTo>
                <a:lnTo>
                  <a:pt x="0" y="0"/>
                </a:lnTo>
                <a:lnTo>
                  <a:pt x="3665" y="167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Freeform 8"/>
          <p:cNvSpPr/>
          <p:nvPr userDrawn="1"/>
        </p:nvSpPr>
        <p:spPr bwMode="auto">
          <a:xfrm flipH="1">
            <a:off x="7975725" y="0"/>
            <a:ext cx="4216275" cy="6798312"/>
          </a:xfrm>
          <a:custGeom>
            <a:avLst/>
            <a:gdLst/>
            <a:ahLst/>
            <a:cxnLst>
              <a:cxn ang="0">
                <a:pos x="818" y="0"/>
              </a:cxn>
              <a:cxn ang="0">
                <a:pos x="0" y="0"/>
              </a:cxn>
              <a:cxn ang="0">
                <a:pos x="0" y="6798"/>
              </a:cxn>
              <a:cxn ang="0">
                <a:pos x="0" y="7062"/>
              </a:cxn>
              <a:cxn ang="0">
                <a:pos x="219" y="6798"/>
              </a:cxn>
              <a:cxn ang="0">
                <a:pos x="4483" y="1673"/>
              </a:cxn>
              <a:cxn ang="0">
                <a:pos x="818" y="0"/>
              </a:cxn>
            </a:cxnLst>
            <a:rect l="0" t="0" r="r" b="b"/>
            <a:pathLst>
              <a:path w="4483" h="7062">
                <a:moveTo>
                  <a:pt x="818" y="0"/>
                </a:moveTo>
                <a:lnTo>
                  <a:pt x="0" y="0"/>
                </a:lnTo>
                <a:lnTo>
                  <a:pt x="0" y="6798"/>
                </a:lnTo>
                <a:lnTo>
                  <a:pt x="0" y="7062"/>
                </a:lnTo>
                <a:lnTo>
                  <a:pt x="219" y="6798"/>
                </a:lnTo>
                <a:lnTo>
                  <a:pt x="4483" y="1673"/>
                </a:lnTo>
                <a:lnTo>
                  <a:pt x="81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62000" y="2159000"/>
            <a:ext cx="5715000" cy="1382450"/>
          </a:xfrm>
        </p:spPr>
        <p:txBody>
          <a:bodyPr anchor="b" anchorCtr="0">
            <a:norm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762000" y="3733201"/>
            <a:ext cx="5715000" cy="118593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4" Type="http://schemas.openxmlformats.org/officeDocument/2006/relationships/theme" Target="../theme/theme2.xml"/><Relationship Id="rId13" Type="http://schemas.openxmlformats.org/officeDocument/2006/relationships/tags" Target="../tags/tag6.xml"/><Relationship Id="rId12" Type="http://schemas.openxmlformats.org/officeDocument/2006/relationships/tags" Target="../tags/tag5.xml"/><Relationship Id="rId11" Type="http://schemas.openxmlformats.org/officeDocument/2006/relationships/tags" Target="../tags/tag4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1.xml"/><Relationship Id="rId5" Type="http://schemas.openxmlformats.org/officeDocument/2006/relationships/themeOverride" Target="../theme/themeOverride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54.xml"/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8" Type="http://schemas.openxmlformats.org/officeDocument/2006/relationships/slideLayout" Target="../slideLayouts/slideLayout17.xml"/><Relationship Id="rId27" Type="http://schemas.openxmlformats.org/officeDocument/2006/relationships/tags" Target="../tags/tag71.xml"/><Relationship Id="rId26" Type="http://schemas.openxmlformats.org/officeDocument/2006/relationships/image" Target="../media/image1.jpeg"/><Relationship Id="rId25" Type="http://schemas.openxmlformats.org/officeDocument/2006/relationships/tags" Target="../tags/tag70.xml"/><Relationship Id="rId24" Type="http://schemas.openxmlformats.org/officeDocument/2006/relationships/tags" Target="../tags/tag69.xml"/><Relationship Id="rId23" Type="http://schemas.openxmlformats.org/officeDocument/2006/relationships/tags" Target="../tags/tag68.xml"/><Relationship Id="rId22" Type="http://schemas.openxmlformats.org/officeDocument/2006/relationships/tags" Target="../tags/tag67.xml"/><Relationship Id="rId21" Type="http://schemas.openxmlformats.org/officeDocument/2006/relationships/tags" Target="../tags/tag66.xml"/><Relationship Id="rId20" Type="http://schemas.openxmlformats.org/officeDocument/2006/relationships/tags" Target="../tags/tag65.xml"/><Relationship Id="rId2" Type="http://schemas.openxmlformats.org/officeDocument/2006/relationships/tags" Target="../tags/tag47.xml"/><Relationship Id="rId19" Type="http://schemas.openxmlformats.org/officeDocument/2006/relationships/tags" Target="../tags/tag64.xml"/><Relationship Id="rId18" Type="http://schemas.openxmlformats.org/officeDocument/2006/relationships/tags" Target="../tags/tag63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tags" Target="../tags/tag56.xml"/><Relationship Id="rId10" Type="http://schemas.openxmlformats.org/officeDocument/2006/relationships/tags" Target="../tags/tag55.xml"/><Relationship Id="rId1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tags" Target="../tags/tag73.xml"/><Relationship Id="rId2" Type="http://schemas.openxmlformats.org/officeDocument/2006/relationships/image" Target="../media/image1.jpeg"/><Relationship Id="rId1" Type="http://schemas.openxmlformats.org/officeDocument/2006/relationships/tags" Target="../tags/tag7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5" Type="http://schemas.openxmlformats.org/officeDocument/2006/relationships/slideLayout" Target="../slideLayouts/slideLayout17.xml"/><Relationship Id="rId54" Type="http://schemas.openxmlformats.org/officeDocument/2006/relationships/tags" Target="../tags/tag126.xml"/><Relationship Id="rId53" Type="http://schemas.openxmlformats.org/officeDocument/2006/relationships/image" Target="../media/image1.jpeg"/><Relationship Id="rId52" Type="http://schemas.openxmlformats.org/officeDocument/2006/relationships/tags" Target="../tags/tag125.xml"/><Relationship Id="rId51" Type="http://schemas.openxmlformats.org/officeDocument/2006/relationships/tags" Target="../tags/tag124.xml"/><Relationship Id="rId50" Type="http://schemas.openxmlformats.org/officeDocument/2006/relationships/tags" Target="../tags/tag123.xml"/><Relationship Id="rId5" Type="http://schemas.openxmlformats.org/officeDocument/2006/relationships/tags" Target="../tags/tag78.xml"/><Relationship Id="rId49" Type="http://schemas.openxmlformats.org/officeDocument/2006/relationships/tags" Target="../tags/tag122.xml"/><Relationship Id="rId48" Type="http://schemas.openxmlformats.org/officeDocument/2006/relationships/tags" Target="../tags/tag121.xml"/><Relationship Id="rId47" Type="http://schemas.openxmlformats.org/officeDocument/2006/relationships/tags" Target="../tags/tag120.xml"/><Relationship Id="rId46" Type="http://schemas.openxmlformats.org/officeDocument/2006/relationships/tags" Target="../tags/tag119.xml"/><Relationship Id="rId45" Type="http://schemas.openxmlformats.org/officeDocument/2006/relationships/tags" Target="../tags/tag118.xml"/><Relationship Id="rId44" Type="http://schemas.openxmlformats.org/officeDocument/2006/relationships/tags" Target="../tags/tag117.xml"/><Relationship Id="rId43" Type="http://schemas.openxmlformats.org/officeDocument/2006/relationships/tags" Target="../tags/tag116.xml"/><Relationship Id="rId42" Type="http://schemas.openxmlformats.org/officeDocument/2006/relationships/tags" Target="../tags/tag115.xml"/><Relationship Id="rId41" Type="http://schemas.openxmlformats.org/officeDocument/2006/relationships/tags" Target="../tags/tag114.xml"/><Relationship Id="rId40" Type="http://schemas.openxmlformats.org/officeDocument/2006/relationships/tags" Target="../tags/tag113.xml"/><Relationship Id="rId4" Type="http://schemas.openxmlformats.org/officeDocument/2006/relationships/tags" Target="../tags/tag77.xml"/><Relationship Id="rId39" Type="http://schemas.openxmlformats.org/officeDocument/2006/relationships/tags" Target="../tags/tag112.xml"/><Relationship Id="rId38" Type="http://schemas.openxmlformats.org/officeDocument/2006/relationships/tags" Target="../tags/tag111.xml"/><Relationship Id="rId37" Type="http://schemas.openxmlformats.org/officeDocument/2006/relationships/tags" Target="../tags/tag110.xml"/><Relationship Id="rId36" Type="http://schemas.openxmlformats.org/officeDocument/2006/relationships/tags" Target="../tags/tag109.xml"/><Relationship Id="rId35" Type="http://schemas.openxmlformats.org/officeDocument/2006/relationships/tags" Target="../tags/tag108.xml"/><Relationship Id="rId34" Type="http://schemas.openxmlformats.org/officeDocument/2006/relationships/tags" Target="../tags/tag107.xml"/><Relationship Id="rId33" Type="http://schemas.openxmlformats.org/officeDocument/2006/relationships/tags" Target="../tags/tag106.xml"/><Relationship Id="rId32" Type="http://schemas.openxmlformats.org/officeDocument/2006/relationships/tags" Target="../tags/tag105.xml"/><Relationship Id="rId31" Type="http://schemas.openxmlformats.org/officeDocument/2006/relationships/tags" Target="../tags/tag104.xml"/><Relationship Id="rId30" Type="http://schemas.openxmlformats.org/officeDocument/2006/relationships/tags" Target="../tags/tag103.xml"/><Relationship Id="rId3" Type="http://schemas.openxmlformats.org/officeDocument/2006/relationships/tags" Target="../tags/tag76.xml"/><Relationship Id="rId29" Type="http://schemas.openxmlformats.org/officeDocument/2006/relationships/tags" Target="../tags/tag102.xml"/><Relationship Id="rId28" Type="http://schemas.openxmlformats.org/officeDocument/2006/relationships/tags" Target="../tags/tag101.xml"/><Relationship Id="rId27" Type="http://schemas.openxmlformats.org/officeDocument/2006/relationships/tags" Target="../tags/tag100.xml"/><Relationship Id="rId26" Type="http://schemas.openxmlformats.org/officeDocument/2006/relationships/tags" Target="../tags/tag99.xml"/><Relationship Id="rId25" Type="http://schemas.openxmlformats.org/officeDocument/2006/relationships/tags" Target="../tags/tag98.xml"/><Relationship Id="rId24" Type="http://schemas.openxmlformats.org/officeDocument/2006/relationships/tags" Target="../tags/tag97.xml"/><Relationship Id="rId23" Type="http://schemas.openxmlformats.org/officeDocument/2006/relationships/tags" Target="../tags/tag96.xml"/><Relationship Id="rId22" Type="http://schemas.openxmlformats.org/officeDocument/2006/relationships/tags" Target="../tags/tag95.xml"/><Relationship Id="rId21" Type="http://schemas.openxmlformats.org/officeDocument/2006/relationships/tags" Target="../tags/tag94.xml"/><Relationship Id="rId20" Type="http://schemas.openxmlformats.org/officeDocument/2006/relationships/tags" Target="../tags/tag93.xml"/><Relationship Id="rId2" Type="http://schemas.openxmlformats.org/officeDocument/2006/relationships/tags" Target="../tags/tag75.xml"/><Relationship Id="rId19" Type="http://schemas.openxmlformats.org/officeDocument/2006/relationships/tags" Target="../tags/tag92.xml"/><Relationship Id="rId18" Type="http://schemas.openxmlformats.org/officeDocument/2006/relationships/tags" Target="../tags/tag91.xml"/><Relationship Id="rId17" Type="http://schemas.openxmlformats.org/officeDocument/2006/relationships/tags" Target="../tags/tag90.xml"/><Relationship Id="rId16" Type="http://schemas.openxmlformats.org/officeDocument/2006/relationships/tags" Target="../tags/tag89.xml"/><Relationship Id="rId15" Type="http://schemas.openxmlformats.org/officeDocument/2006/relationships/tags" Target="../tags/tag88.xml"/><Relationship Id="rId14" Type="http://schemas.openxmlformats.org/officeDocument/2006/relationships/tags" Target="../tags/tag87.xml"/><Relationship Id="rId13" Type="http://schemas.openxmlformats.org/officeDocument/2006/relationships/tags" Target="../tags/tag86.xml"/><Relationship Id="rId12" Type="http://schemas.openxmlformats.org/officeDocument/2006/relationships/tags" Target="../tags/tag85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tags" Target="../tags/tag7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12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3.xml"/><Relationship Id="rId4" Type="http://schemas.openxmlformats.org/officeDocument/2006/relationships/themeOverride" Target="../theme/themeOverride8.xml"/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7" Type="http://schemas.openxmlformats.org/officeDocument/2006/relationships/slideLayout" Target="../slideLayouts/slideLayout17.xml"/><Relationship Id="rId6" Type="http://schemas.openxmlformats.org/officeDocument/2006/relationships/themeOverride" Target="../theme/themeOverride9.xml"/><Relationship Id="rId5" Type="http://schemas.openxmlformats.org/officeDocument/2006/relationships/tags" Target="../tags/tag134.xml"/><Relationship Id="rId4" Type="http://schemas.openxmlformats.org/officeDocument/2006/relationships/image" Target="../media/image1.jpeg"/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7.xml"/><Relationship Id="rId5" Type="http://schemas.openxmlformats.org/officeDocument/2006/relationships/tags" Target="../tags/tag138.xml"/><Relationship Id="rId4" Type="http://schemas.openxmlformats.org/officeDocument/2006/relationships/image" Target="../media/image1.jpeg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6.xml"/><Relationship Id="rId4" Type="http://schemas.openxmlformats.org/officeDocument/2006/relationships/themeOverride" Target="../theme/themeOverride10.xml"/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4" Type="http://schemas.openxmlformats.org/officeDocument/2006/relationships/notesSlide" Target="../notesSlides/notesSlide2.xml"/><Relationship Id="rId13" Type="http://schemas.openxmlformats.org/officeDocument/2006/relationships/slideLayout" Target="../slideLayouts/slideLayout17.xml"/><Relationship Id="rId12" Type="http://schemas.openxmlformats.org/officeDocument/2006/relationships/themeOverride" Target="../theme/themeOverride2.xml"/><Relationship Id="rId11" Type="http://schemas.openxmlformats.org/officeDocument/2006/relationships/tags" Target="../tags/tag20.xml"/><Relationship Id="rId10" Type="http://schemas.openxmlformats.org/officeDocument/2006/relationships/image" Target="../media/image1.jpeg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hemeOverride" Target="../theme/themeOverride3.xml"/><Relationship Id="rId7" Type="http://schemas.openxmlformats.org/officeDocument/2006/relationships/tags" Target="../tags/tag26.xml"/><Relationship Id="rId6" Type="http://schemas.openxmlformats.org/officeDocument/2006/relationships/image" Target="../media/image1.jpeg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0" Type="http://schemas.openxmlformats.org/officeDocument/2006/relationships/notesSlide" Target="../notesSlides/notesSlide3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3.xml"/><Relationship Id="rId4" Type="http://schemas.openxmlformats.org/officeDocument/2006/relationships/themeOverride" Target="../theme/themeOverride4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18.xml"/><Relationship Id="rId6" Type="http://schemas.openxmlformats.org/officeDocument/2006/relationships/themeOverride" Target="../theme/themeOverride5.xml"/><Relationship Id="rId5" Type="http://schemas.openxmlformats.org/officeDocument/2006/relationships/tags" Target="../tags/tag32.xml"/><Relationship Id="rId4" Type="http://schemas.openxmlformats.org/officeDocument/2006/relationships/image" Target="../media/image2.jpeg"/><Relationship Id="rId3" Type="http://schemas.openxmlformats.org/officeDocument/2006/relationships/image" Target="../media/image1.jpeg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18.xml"/><Relationship Id="rId6" Type="http://schemas.openxmlformats.org/officeDocument/2006/relationships/themeOverride" Target="../theme/themeOverride6.xml"/><Relationship Id="rId5" Type="http://schemas.openxmlformats.org/officeDocument/2006/relationships/tags" Target="../tags/tag35.xml"/><Relationship Id="rId4" Type="http://schemas.openxmlformats.org/officeDocument/2006/relationships/image" Target="../media/image3.png"/><Relationship Id="rId3" Type="http://schemas.openxmlformats.org/officeDocument/2006/relationships/image" Target="../media/image1.jpeg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38.xml"/><Relationship Id="rId4" Type="http://schemas.openxmlformats.org/officeDocument/2006/relationships/image" Target="../media/image1.jpeg"/><Relationship Id="rId3" Type="http://schemas.openxmlformats.org/officeDocument/2006/relationships/image" Target="../media/image4.jpeg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41.xml"/><Relationship Id="rId4" Type="http://schemas.openxmlformats.org/officeDocument/2006/relationships/image" Target="../media/image1.jpeg"/><Relationship Id="rId3" Type="http://schemas.openxmlformats.org/officeDocument/2006/relationships/image" Target="../media/image5.jpeg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7" Type="http://schemas.openxmlformats.org/officeDocument/2006/relationships/slideLayout" Target="../slideLayouts/slideLayout17.xml"/><Relationship Id="rId6" Type="http://schemas.openxmlformats.org/officeDocument/2006/relationships/themeOverride" Target="../theme/themeOverride7.xml"/><Relationship Id="rId5" Type="http://schemas.openxmlformats.org/officeDocument/2006/relationships/tags" Target="../tags/tag45.xml"/><Relationship Id="rId4" Type="http://schemas.openxmlformats.org/officeDocument/2006/relationships/image" Target="../media/image1.jpeg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665605" y="2486660"/>
            <a:ext cx="8862695" cy="949960"/>
          </a:xfrm>
        </p:spPr>
        <p:txBody>
          <a:bodyPr tIns="0" bIns="0">
            <a:normAutofit fontScale="90000"/>
          </a:bodyPr>
          <a:lstStyle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App设计与开发</a:t>
            </a:r>
            <a:endParaRPr lang="zh-CN" altLang="en-US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665819" y="3490893"/>
            <a:ext cx="8862484" cy="830009"/>
          </a:xfrm>
        </p:spPr>
        <p:txBody>
          <a:bodyPr/>
          <a:lstStyle/>
          <a:p>
            <a:r>
              <a:rPr lang="zh-CN" altLang="en-US" sz="2400" dirty="0" smtClean="0"/>
              <a:t>Design and development of the app</a:t>
            </a:r>
            <a:endParaRPr lang="zh-CN" altLang="en-US" sz="2400" dirty="0" smtClean="0"/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3860800" y="1796415"/>
            <a:ext cx="4470400" cy="639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/>
            <a:r>
              <a:rPr lang="zh-CN" altLang="en-US" sz="4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课件十</a:t>
            </a:r>
            <a:endParaRPr lang="en-US" altLang="zh-CN" sz="4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839470" y="433070"/>
            <a:ext cx="5889625" cy="1177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</a:pPr>
            <a:r>
              <a:rPr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高保真原型设计步骤</a:t>
            </a:r>
            <a:b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400" dirty="0">
                <a:solidFill>
                  <a:srgbClr val="2DA2BF"/>
                </a:solidFill>
                <a:latin typeface="微软雅黑" panose="020B0503020204020204" charset="-122"/>
                <a:ea typeface="微软雅黑" panose="020B0503020204020204" charset="-122"/>
              </a:rPr>
              <a:t>High fidelity prototype design steps</a:t>
            </a:r>
            <a:endParaRPr lang="en-US" altLang="zh-CN" sz="2400" dirty="0">
              <a:solidFill>
                <a:srgbClr val="2DA2B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连接符 14"/>
          <p:cNvCxnSpPr>
            <a:stCxn id="2" idx="7"/>
            <a:endCxn id="4" idx="3"/>
          </p:cNvCxnSpPr>
          <p:nvPr>
            <p:custDataLst>
              <p:tags r:id="rId2"/>
            </p:custDataLst>
          </p:nvPr>
        </p:nvCxnSpPr>
        <p:spPr>
          <a:xfrm flipV="1">
            <a:off x="2401186" y="3359723"/>
            <a:ext cx="1254125" cy="1123950"/>
          </a:xfrm>
          <a:prstGeom prst="line">
            <a:avLst/>
          </a:prstGeom>
          <a:ln>
            <a:solidFill>
              <a:srgbClr val="477AB1">
                <a:lumMod val="40000"/>
                <a:lumOff val="60000"/>
              </a:srgbClr>
            </a:solidFill>
          </a:ln>
        </p:spPr>
        <p:style>
          <a:lnRef idx="1">
            <a:srgbClr val="FA8550"/>
          </a:lnRef>
          <a:fillRef idx="0">
            <a:srgbClr val="FA8550"/>
          </a:fillRef>
          <a:effectRef idx="0">
            <a:srgbClr val="FA8550"/>
          </a:effectRef>
          <a:fontRef idx="minor">
            <a:sysClr val="windowText" lastClr="000000"/>
          </a:fontRef>
        </p:style>
      </p:cxnSp>
      <p:cxnSp>
        <p:nvCxnSpPr>
          <p:cNvPr id="16" name="直接连接符 15"/>
          <p:cNvCxnSpPr>
            <a:stCxn id="4" idx="5"/>
            <a:endCxn id="7" idx="2"/>
          </p:cNvCxnSpPr>
          <p:nvPr>
            <p:custDataLst>
              <p:tags r:id="rId3"/>
            </p:custDataLst>
          </p:nvPr>
        </p:nvCxnSpPr>
        <p:spPr>
          <a:xfrm>
            <a:off x="4163060" y="3359785"/>
            <a:ext cx="1307465" cy="1110615"/>
          </a:xfrm>
          <a:prstGeom prst="line">
            <a:avLst/>
          </a:prstGeom>
          <a:ln>
            <a:solidFill>
              <a:srgbClr val="477AB1">
                <a:lumMod val="40000"/>
                <a:lumOff val="60000"/>
              </a:srgbClr>
            </a:solidFill>
          </a:ln>
        </p:spPr>
        <p:style>
          <a:lnRef idx="1">
            <a:srgbClr val="FA8550"/>
          </a:lnRef>
          <a:fillRef idx="0">
            <a:srgbClr val="FA8550"/>
          </a:fillRef>
          <a:effectRef idx="0">
            <a:srgbClr val="FA8550"/>
          </a:effectRef>
          <a:fontRef idx="minor">
            <a:sysClr val="windowText" lastClr="000000"/>
          </a:fontRef>
        </p:style>
      </p:cxnSp>
      <p:cxnSp>
        <p:nvCxnSpPr>
          <p:cNvPr id="17" name="直接连接符 16"/>
          <p:cNvCxnSpPr>
            <a:stCxn id="7" idx="6"/>
            <a:endCxn id="9" idx="3"/>
          </p:cNvCxnSpPr>
          <p:nvPr>
            <p:custDataLst>
              <p:tags r:id="rId4"/>
            </p:custDataLst>
          </p:nvPr>
        </p:nvCxnSpPr>
        <p:spPr>
          <a:xfrm flipV="1">
            <a:off x="6366484" y="3319148"/>
            <a:ext cx="1327150" cy="1151255"/>
          </a:xfrm>
          <a:prstGeom prst="line">
            <a:avLst/>
          </a:prstGeom>
          <a:ln>
            <a:solidFill>
              <a:srgbClr val="477AB1">
                <a:lumMod val="40000"/>
                <a:lumOff val="60000"/>
              </a:srgbClr>
            </a:solidFill>
          </a:ln>
        </p:spPr>
        <p:style>
          <a:lnRef idx="1">
            <a:srgbClr val="FA8550"/>
          </a:lnRef>
          <a:fillRef idx="0">
            <a:srgbClr val="FA8550"/>
          </a:fillRef>
          <a:effectRef idx="0">
            <a:srgbClr val="FA8550"/>
          </a:effectRef>
          <a:fontRef idx="minor">
            <a:sysClr val="windowText" lastClr="000000"/>
          </a:fontRef>
        </p:style>
      </p:cxnSp>
      <p:cxnSp>
        <p:nvCxnSpPr>
          <p:cNvPr id="18" name="直接连接符 17"/>
          <p:cNvCxnSpPr>
            <a:stCxn id="9" idx="5"/>
            <a:endCxn id="13" idx="2"/>
          </p:cNvCxnSpPr>
          <p:nvPr>
            <p:custDataLst>
              <p:tags r:id="rId5"/>
            </p:custDataLst>
          </p:nvPr>
        </p:nvCxnSpPr>
        <p:spPr>
          <a:xfrm>
            <a:off x="8178249" y="3319110"/>
            <a:ext cx="1459230" cy="1100455"/>
          </a:xfrm>
          <a:prstGeom prst="line">
            <a:avLst/>
          </a:prstGeom>
          <a:ln>
            <a:solidFill>
              <a:srgbClr val="477AB1">
                <a:lumMod val="40000"/>
                <a:lumOff val="60000"/>
              </a:srgbClr>
            </a:solidFill>
          </a:ln>
        </p:spPr>
        <p:style>
          <a:lnRef idx="1">
            <a:srgbClr val="FA8550"/>
          </a:lnRef>
          <a:fillRef idx="0">
            <a:srgbClr val="FA8550"/>
          </a:fillRef>
          <a:effectRef idx="0">
            <a:srgbClr val="FA8550"/>
          </a:effectRef>
          <a:fontRef idx="minor">
            <a:sysClr val="windowText" lastClr="000000"/>
          </a:fontRef>
        </p:style>
      </p:cxnSp>
      <p:grpSp>
        <p:nvGrpSpPr>
          <p:cNvPr id="35" name="组合 34"/>
          <p:cNvGrpSpPr/>
          <p:nvPr>
            <p:custDataLst>
              <p:tags r:id="rId6"/>
            </p:custDataLst>
          </p:nvPr>
        </p:nvGrpSpPr>
        <p:grpSpPr>
          <a:xfrm>
            <a:off x="729467" y="4358929"/>
            <a:ext cx="3098165" cy="2344420"/>
            <a:chOff x="393234" y="4181829"/>
            <a:chExt cx="2401368" cy="1817146"/>
          </a:xfrm>
        </p:grpSpPr>
        <p:grpSp>
          <p:nvGrpSpPr>
            <p:cNvPr id="31" name="组合 30"/>
            <p:cNvGrpSpPr/>
            <p:nvPr/>
          </p:nvGrpSpPr>
          <p:grpSpPr>
            <a:xfrm>
              <a:off x="1122067" y="4181829"/>
              <a:ext cx="663596" cy="663596"/>
              <a:chOff x="583363" y="3885128"/>
              <a:chExt cx="967854" cy="967854"/>
            </a:xfrm>
          </p:grpSpPr>
          <p:sp>
            <p:nvSpPr>
              <p:cNvPr id="2" name="椭圆 1"/>
              <p:cNvSpPr/>
              <p:nvPr>
                <p:custDataLst>
                  <p:tags r:id="rId7"/>
                </p:custDataLst>
              </p:nvPr>
            </p:nvSpPr>
            <p:spPr>
              <a:xfrm>
                <a:off x="583363" y="3885128"/>
                <a:ext cx="967854" cy="967854"/>
              </a:xfrm>
              <a:prstGeom prst="ellipse">
                <a:avLst/>
              </a:prstGeom>
              <a:solidFill>
                <a:srgbClr val="477AB1">
                  <a:lumMod val="20000"/>
                  <a:lumOff val="80000"/>
                </a:srgbClr>
              </a:solidFill>
              <a:ln>
                <a:solidFill>
                  <a:srgbClr val="477AB1"/>
                </a:solidFill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" name="椭圆 2"/>
              <p:cNvSpPr/>
              <p:nvPr>
                <p:custDataLst>
                  <p:tags r:id="rId8"/>
                </p:custDataLst>
              </p:nvPr>
            </p:nvSpPr>
            <p:spPr>
              <a:xfrm>
                <a:off x="805163" y="4106928"/>
                <a:ext cx="524254" cy="524254"/>
              </a:xfrm>
              <a:prstGeom prst="ellipse">
                <a:avLst/>
              </a:prstGeom>
              <a:solidFill>
                <a:srgbClr val="477AB1"/>
              </a:solidFill>
              <a:ln>
                <a:noFill/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 fontScale="82500"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3" name="文本框 22"/>
            <p:cNvSpPr txBox="1"/>
            <p:nvPr>
              <p:custDataLst>
                <p:tags r:id="rId9"/>
              </p:custDataLst>
            </p:nvPr>
          </p:nvSpPr>
          <p:spPr>
            <a:xfrm>
              <a:off x="393234" y="4845294"/>
              <a:ext cx="2401368" cy="1153681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p>
              <a:pPr algn="ctr"/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步骤1：注册并登录。</a:t>
              </a:r>
              <a:endParaRPr lang="da-DK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 algn="ctr"/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使用墨刀桌面客户端进行操作，打开墨刀官网（https://modao.cc/），点击“免费注册”，进入注册页面</a:t>
              </a:r>
              <a:r>
                <a:rPr lang="zh-CN" altLang="da-DK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进行注册。</a:t>
              </a:r>
              <a:endParaRPr lang="zh-CN" altLang="da-DK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>
            <p:custDataLst>
              <p:tags r:id="rId10"/>
            </p:custDataLst>
          </p:nvPr>
        </p:nvGrpSpPr>
        <p:grpSpPr>
          <a:xfrm>
            <a:off x="2493746" y="1832635"/>
            <a:ext cx="2829560" cy="1632743"/>
            <a:chOff x="1760716" y="2223714"/>
            <a:chExt cx="2193174" cy="1265529"/>
          </a:xfrm>
        </p:grpSpPr>
        <p:grpSp>
          <p:nvGrpSpPr>
            <p:cNvPr id="30" name="组合 29"/>
            <p:cNvGrpSpPr/>
            <p:nvPr/>
          </p:nvGrpSpPr>
          <p:grpSpPr>
            <a:xfrm>
              <a:off x="2578957" y="2931940"/>
              <a:ext cx="557303" cy="557303"/>
              <a:chOff x="2435478" y="2604987"/>
              <a:chExt cx="613012" cy="613012"/>
            </a:xfrm>
          </p:grpSpPr>
          <p:sp>
            <p:nvSpPr>
              <p:cNvPr id="4" name="椭圆 3"/>
              <p:cNvSpPr/>
              <p:nvPr>
                <p:custDataLst>
                  <p:tags r:id="rId11"/>
                </p:custDataLst>
              </p:nvPr>
            </p:nvSpPr>
            <p:spPr>
              <a:xfrm>
                <a:off x="2435478" y="2604987"/>
                <a:ext cx="613012" cy="613012"/>
              </a:xfrm>
              <a:prstGeom prst="ellipse">
                <a:avLst/>
              </a:prstGeom>
              <a:solidFill>
                <a:srgbClr val="477AB1">
                  <a:lumMod val="20000"/>
                  <a:lumOff val="80000"/>
                </a:srgbClr>
              </a:solidFill>
              <a:ln>
                <a:solidFill>
                  <a:srgbClr val="477AB1"/>
                </a:solidFill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6" name="椭圆 5"/>
              <p:cNvSpPr/>
              <p:nvPr>
                <p:custDataLst>
                  <p:tags r:id="rId12"/>
                </p:custDataLst>
              </p:nvPr>
            </p:nvSpPr>
            <p:spPr>
              <a:xfrm>
                <a:off x="2575960" y="2745469"/>
                <a:ext cx="332048" cy="332048"/>
              </a:xfrm>
              <a:prstGeom prst="ellipse">
                <a:avLst/>
              </a:prstGeom>
              <a:solidFill>
                <a:srgbClr val="477AB1"/>
              </a:solidFill>
              <a:ln>
                <a:noFill/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 fontScale="65000" lnSpcReduction="20000"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4" name="文本框 23"/>
            <p:cNvSpPr txBox="1"/>
            <p:nvPr>
              <p:custDataLst>
                <p:tags r:id="rId13"/>
              </p:custDataLst>
            </p:nvPr>
          </p:nvSpPr>
          <p:spPr>
            <a:xfrm>
              <a:off x="1760716" y="2223714"/>
              <a:ext cx="2193174" cy="646238"/>
            </a:xfrm>
            <a:prstGeom prst="rect">
              <a:avLst/>
            </a:prstGeom>
            <a:noFill/>
          </p:spPr>
          <p:txBody>
            <a:bodyPr wrap="square" rtlCol="0">
              <a:normAutofit lnSpcReduction="20000"/>
            </a:bodyPr>
            <a:p>
              <a:pPr algn="ctr" fontAlgn="auto">
                <a:lnSpc>
                  <a:spcPct val="150000"/>
                </a:lnSpc>
              </a:pPr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步骤2：熟悉墨刀的页面及功能。</a:t>
              </a:r>
              <a:endParaRPr lang="da-DK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 algn="ctr" fontAlgn="auto">
                <a:lnSpc>
                  <a:spcPct val="150000"/>
                </a:lnSpc>
              </a:pPr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通过网站“入门教程”认识墨刀。</a:t>
              </a:r>
              <a:endParaRPr lang="da-DK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>
            <p:custDataLst>
              <p:tags r:id="rId14"/>
            </p:custDataLst>
          </p:nvPr>
        </p:nvGrpSpPr>
        <p:grpSpPr>
          <a:xfrm>
            <a:off x="4532263" y="4021850"/>
            <a:ext cx="2773046" cy="2207894"/>
            <a:chOff x="3340758" y="3920562"/>
            <a:chExt cx="2149370" cy="1711325"/>
          </a:xfrm>
        </p:grpSpPr>
        <p:grpSp>
          <p:nvGrpSpPr>
            <p:cNvPr id="32" name="组合 31"/>
            <p:cNvGrpSpPr/>
            <p:nvPr/>
          </p:nvGrpSpPr>
          <p:grpSpPr>
            <a:xfrm>
              <a:off x="4068096" y="3920562"/>
              <a:ext cx="694355" cy="694355"/>
              <a:chOff x="3975968" y="3627538"/>
              <a:chExt cx="958779" cy="958779"/>
            </a:xfrm>
          </p:grpSpPr>
          <p:sp>
            <p:nvSpPr>
              <p:cNvPr id="7" name="椭圆 6"/>
              <p:cNvSpPr/>
              <p:nvPr>
                <p:custDataLst>
                  <p:tags r:id="rId15"/>
                </p:custDataLst>
              </p:nvPr>
            </p:nvSpPr>
            <p:spPr>
              <a:xfrm>
                <a:off x="3975968" y="3627538"/>
                <a:ext cx="958779" cy="958779"/>
              </a:xfrm>
              <a:prstGeom prst="ellipse">
                <a:avLst/>
              </a:prstGeom>
              <a:solidFill>
                <a:srgbClr val="477AB1">
                  <a:lumMod val="20000"/>
                  <a:lumOff val="80000"/>
                </a:srgbClr>
              </a:solidFill>
              <a:ln>
                <a:solidFill>
                  <a:srgbClr val="477AB1"/>
                </a:solidFill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8" name="椭圆 7"/>
              <p:cNvSpPr/>
              <p:nvPr>
                <p:custDataLst>
                  <p:tags r:id="rId16"/>
                </p:custDataLst>
              </p:nvPr>
            </p:nvSpPr>
            <p:spPr>
              <a:xfrm>
                <a:off x="4195688" y="3847258"/>
                <a:ext cx="519339" cy="519339"/>
              </a:xfrm>
              <a:prstGeom prst="ellipse">
                <a:avLst/>
              </a:prstGeom>
              <a:solidFill>
                <a:srgbClr val="477AB1"/>
              </a:solidFill>
              <a:ln>
                <a:noFill/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 fontScale="82500"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5" name="文本框 24"/>
            <p:cNvSpPr txBox="1"/>
            <p:nvPr>
              <p:custDataLst>
                <p:tags r:id="rId17"/>
              </p:custDataLst>
            </p:nvPr>
          </p:nvSpPr>
          <p:spPr>
            <a:xfrm>
              <a:off x="3340758" y="4692799"/>
              <a:ext cx="2149370" cy="939088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p>
              <a:pPr algn="ctr"/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步骤3：创建项目。</a:t>
              </a:r>
              <a:endParaRPr lang="da-DK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 algn="ctr"/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点击“创建项目”，选择空白项目下的“Android”，进入创建项目页面，填写项目名称，选择设备类型，上传图标及启动界面。</a:t>
              </a:r>
              <a:endParaRPr lang="da-DK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>
            <p:custDataLst>
              <p:tags r:id="rId18"/>
            </p:custDataLst>
          </p:nvPr>
        </p:nvGrpSpPr>
        <p:grpSpPr>
          <a:xfrm>
            <a:off x="6531190" y="1452905"/>
            <a:ext cx="2809875" cy="1966587"/>
            <a:chOff x="4472102" y="1535366"/>
            <a:chExt cx="2177916" cy="1524289"/>
          </a:xfrm>
        </p:grpSpPr>
        <p:grpSp>
          <p:nvGrpSpPr>
            <p:cNvPr id="29" name="组合 28"/>
            <p:cNvGrpSpPr/>
            <p:nvPr/>
          </p:nvGrpSpPr>
          <p:grpSpPr>
            <a:xfrm>
              <a:off x="5295249" y="2528373"/>
              <a:ext cx="531282" cy="531282"/>
              <a:chOff x="5423295" y="2161079"/>
              <a:chExt cx="584390" cy="584390"/>
            </a:xfrm>
          </p:grpSpPr>
          <p:sp>
            <p:nvSpPr>
              <p:cNvPr id="9" name="椭圆 8"/>
              <p:cNvSpPr/>
              <p:nvPr>
                <p:custDataLst>
                  <p:tags r:id="rId19"/>
                </p:custDataLst>
              </p:nvPr>
            </p:nvSpPr>
            <p:spPr>
              <a:xfrm>
                <a:off x="5423295" y="2161079"/>
                <a:ext cx="584390" cy="584390"/>
              </a:xfrm>
              <a:prstGeom prst="ellipse">
                <a:avLst/>
              </a:prstGeom>
              <a:solidFill>
                <a:srgbClr val="477AB1">
                  <a:lumMod val="20000"/>
                  <a:lumOff val="80000"/>
                </a:srgbClr>
              </a:solidFill>
              <a:ln>
                <a:solidFill>
                  <a:srgbClr val="477AB1"/>
                </a:solidFill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10" name="椭圆 9"/>
              <p:cNvSpPr/>
              <p:nvPr>
                <p:custDataLst>
                  <p:tags r:id="rId20"/>
                </p:custDataLst>
              </p:nvPr>
            </p:nvSpPr>
            <p:spPr>
              <a:xfrm>
                <a:off x="5557218" y="2295002"/>
                <a:ext cx="316545" cy="316545"/>
              </a:xfrm>
              <a:prstGeom prst="ellipse">
                <a:avLst/>
              </a:prstGeom>
              <a:solidFill>
                <a:srgbClr val="477AB1"/>
              </a:solidFill>
              <a:ln>
                <a:noFill/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 fontScale="67500" lnSpcReduction="20000"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6" name="文本框 25"/>
            <p:cNvSpPr txBox="1"/>
            <p:nvPr>
              <p:custDataLst>
                <p:tags r:id="rId21"/>
              </p:custDataLst>
            </p:nvPr>
          </p:nvSpPr>
          <p:spPr>
            <a:xfrm>
              <a:off x="4472102" y="1535366"/>
              <a:ext cx="2177916" cy="993228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p>
              <a:pPr algn="ctr"/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步骤4：设计高保真原型。</a:t>
              </a:r>
              <a:endParaRPr lang="da-DK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 algn="ctr"/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点击“创建”进入项目编辑工作区，工作区主要由四部分组成，分别是控件区、页面设计区、页面/状态/元素列表区、工具栏。</a:t>
              </a:r>
              <a:endParaRPr lang="da-DK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>
            <p:custDataLst>
              <p:tags r:id="rId22"/>
            </p:custDataLst>
          </p:nvPr>
        </p:nvGrpSpPr>
        <p:grpSpPr>
          <a:xfrm>
            <a:off x="8863284" y="4009179"/>
            <a:ext cx="2368550" cy="1955165"/>
            <a:chOff x="6558001" y="3171454"/>
            <a:chExt cx="1835848" cy="1515436"/>
          </a:xfrm>
        </p:grpSpPr>
        <p:grpSp>
          <p:nvGrpSpPr>
            <p:cNvPr id="33" name="组合 32"/>
            <p:cNvGrpSpPr/>
            <p:nvPr/>
          </p:nvGrpSpPr>
          <p:grpSpPr>
            <a:xfrm>
              <a:off x="7158214" y="3171454"/>
              <a:ext cx="635576" cy="635576"/>
              <a:chOff x="7683381" y="2727961"/>
              <a:chExt cx="699109" cy="699109"/>
            </a:xfrm>
          </p:grpSpPr>
          <p:sp>
            <p:nvSpPr>
              <p:cNvPr id="13" name="椭圆 12"/>
              <p:cNvSpPr/>
              <p:nvPr>
                <p:custDataLst>
                  <p:tags r:id="rId23"/>
                </p:custDataLst>
              </p:nvPr>
            </p:nvSpPr>
            <p:spPr>
              <a:xfrm>
                <a:off x="7683381" y="2727961"/>
                <a:ext cx="699109" cy="699109"/>
              </a:xfrm>
              <a:prstGeom prst="ellipse">
                <a:avLst/>
              </a:prstGeom>
              <a:solidFill>
                <a:srgbClr val="477AB1">
                  <a:lumMod val="20000"/>
                  <a:lumOff val="80000"/>
                </a:srgbClr>
              </a:solidFill>
              <a:ln>
                <a:solidFill>
                  <a:srgbClr val="477AB1"/>
                </a:solidFill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14" name="椭圆 13"/>
              <p:cNvSpPr/>
              <p:nvPr>
                <p:custDataLst>
                  <p:tags r:id="rId24"/>
                </p:custDataLst>
              </p:nvPr>
            </p:nvSpPr>
            <p:spPr>
              <a:xfrm>
                <a:off x="7843593" y="2888174"/>
                <a:ext cx="378684" cy="378684"/>
              </a:xfrm>
              <a:prstGeom prst="ellipse">
                <a:avLst/>
              </a:prstGeom>
              <a:solidFill>
                <a:srgbClr val="477AB1"/>
              </a:solidFill>
              <a:ln>
                <a:noFill/>
              </a:ln>
            </p:spPr>
            <p:style>
              <a:lnRef idx="2">
                <a:srgbClr val="FA8550">
                  <a:shade val="50000"/>
                </a:srgbClr>
              </a:lnRef>
              <a:fillRef idx="1">
                <a:srgbClr val="FA8550"/>
              </a:fillRef>
              <a:effectRef idx="0">
                <a:srgbClr val="FA8550"/>
              </a:effectRef>
              <a:fontRef idx="minor">
                <a:sysClr val="window" lastClr="FFFFFF"/>
              </a:fontRef>
            </p:style>
            <p:txBody>
              <a:bodyPr rtlCol="0" anchor="ctr">
                <a:normAutofit fontScale="72500"/>
              </a:bodyPr>
              <a:p>
                <a:pPr algn="ctr"/>
                <a:endParaRPr lang="zh-CN" altLang="en-US">
                  <a:solidFill>
                    <a:srgbClr val="FFFFFF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7" name="文本框 26"/>
            <p:cNvSpPr txBox="1"/>
            <p:nvPr>
              <p:custDataLst>
                <p:tags r:id="rId25"/>
              </p:custDataLst>
            </p:nvPr>
          </p:nvSpPr>
          <p:spPr>
            <a:xfrm>
              <a:off x="6558001" y="3884629"/>
              <a:ext cx="1835848" cy="802261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p>
              <a:pPr algn="ctr" fontAlgn="auto">
                <a:lnSpc>
                  <a:spcPct val="110000"/>
                </a:lnSpc>
              </a:pPr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步骤5：导出原型文件。</a:t>
              </a:r>
              <a:endParaRPr lang="da-DK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 algn="ctr" fontAlgn="auto">
                <a:lnSpc>
                  <a:spcPct val="110000"/>
                </a:lnSpc>
              </a:pPr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点击左上角“导出”，进入选择导出格式页面</a:t>
              </a:r>
              <a:r>
                <a:rPr lang="zh-CN" altLang="da-DK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，</a:t>
              </a:r>
              <a:r>
                <a:rPr lang="da-DK" altLang="zh-CN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导出全部PNG和安卓APK文件。</a:t>
              </a:r>
              <a:endParaRPr lang="da-DK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1" name="图片 10" descr="2014930931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2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4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839470" y="348615"/>
            <a:ext cx="6424295" cy="15538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</a:pPr>
            <a:r>
              <a:rPr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产品设计规范及原则</a:t>
            </a:r>
            <a:b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400" dirty="0">
                <a:solidFill>
                  <a:srgbClr val="2DA2B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Product design specification and principle</a:t>
            </a:r>
            <a:endParaRPr lang="en-US" altLang="zh-CN" sz="2400" dirty="0">
              <a:solidFill>
                <a:srgbClr val="2DA2B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20000"/>
              </a:lnSpc>
            </a:pPr>
            <a:endParaRPr lang="en-US" altLang="zh-CN" sz="2400" dirty="0">
              <a:solidFill>
                <a:srgbClr val="2DA2B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39470" y="1902460"/>
            <a:ext cx="965517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en-US" sz="16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UI</a:t>
            </a:r>
            <a:r>
              <a:rPr lang="zh-CN" sz="16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（User Interface，用户界面）设计规范</a:t>
            </a:r>
            <a:r>
              <a:rPr lang="zh-CN" sz="14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首先在进行UI设计时需要充分考虑布局的合理化问题，遵循用户从上而下，自左向右浏览、操作习惯，避免常用业务功能按键排列过于分散。多做“减法”运算，将不常用的功能区块隐藏，以保持界面的简洁，使用户专注于主要业务操作流程，有利于提高应用的易用性及可用性。其次，需要明确UI设计规范，主要包括对界面布局、背景色、字体颜色大小、界面元素间距等进行统一的梳理和规范。</a:t>
            </a:r>
            <a:endParaRPr lang="zh-CN" altLang="en-US" sz="1400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9470" y="4309428"/>
            <a:ext cx="5080000" cy="783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sz="16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UX（</a:t>
            </a:r>
            <a:r>
              <a:rPr lang="en-US" sz="16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User experience</a:t>
            </a:r>
            <a:r>
              <a:rPr lang="zh-CN" sz="16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，用户体验）设计原则</a:t>
            </a:r>
            <a:r>
              <a:rPr lang="zh-CN" sz="14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人与系统交互时的感觉就是用户体验。</a:t>
            </a:r>
            <a:endParaRPr lang="zh-CN" altLang="en-US" sz="1400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 descr="201493093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0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弧形 4"/>
          <p:cNvSpPr/>
          <p:nvPr>
            <p:custDataLst>
              <p:tags r:id="rId1"/>
            </p:custDataLst>
          </p:nvPr>
        </p:nvSpPr>
        <p:spPr>
          <a:xfrm>
            <a:off x="3430877" y="1743414"/>
            <a:ext cx="4021163" cy="4021164"/>
          </a:xfrm>
          <a:prstGeom prst="arc">
            <a:avLst>
              <a:gd name="adj1" fmla="val 15353387"/>
              <a:gd name="adj2" fmla="val 14174446"/>
            </a:avLst>
          </a:prstGeom>
          <a:ln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6" name="等腰三角形 5"/>
          <p:cNvSpPr/>
          <p:nvPr>
            <p:custDataLst>
              <p:tags r:id="rId2"/>
            </p:custDataLst>
          </p:nvPr>
        </p:nvSpPr>
        <p:spPr>
          <a:xfrm rot="2984630">
            <a:off x="4285803" y="1894850"/>
            <a:ext cx="272426" cy="234850"/>
          </a:xfrm>
          <a:prstGeom prst="triangle">
            <a:avLst/>
          </a:prstGeom>
          <a:solidFill>
            <a:srgbClr val="0CADDC"/>
          </a:solidFill>
          <a:ln>
            <a:solidFill>
              <a:srgbClr val="0CADDC"/>
            </a:solidFill>
          </a:ln>
        </p:spPr>
        <p:style>
          <a:lnRef idx="2">
            <a:srgbClr val="0CADDC">
              <a:shade val="50000"/>
            </a:srgbClr>
          </a:lnRef>
          <a:fillRef idx="1">
            <a:srgbClr val="0CADDC"/>
          </a:fillRef>
          <a:effectRef idx="0">
            <a:srgbClr val="0CADDC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7" name="椭圆 6"/>
          <p:cNvSpPr/>
          <p:nvPr>
            <p:custDataLst>
              <p:tags r:id="rId3"/>
            </p:custDataLst>
          </p:nvPr>
        </p:nvSpPr>
        <p:spPr>
          <a:xfrm>
            <a:off x="7207603" y="2900529"/>
            <a:ext cx="140697" cy="140697"/>
          </a:xfrm>
          <a:prstGeom prst="ellipse">
            <a:avLst/>
          </a:prstGeom>
          <a:solidFill>
            <a:srgbClr val="0CADDC"/>
          </a:solidFill>
          <a:ln>
            <a:solidFill>
              <a:srgbClr val="0CADDC"/>
            </a:solidFill>
          </a:ln>
        </p:spPr>
        <p:style>
          <a:lnRef idx="2">
            <a:srgbClr val="0CADDC">
              <a:shade val="50000"/>
            </a:srgbClr>
          </a:lnRef>
          <a:fillRef idx="1">
            <a:srgbClr val="0CADDC"/>
          </a:fillRef>
          <a:effectRef idx="0">
            <a:srgbClr val="0CADDC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>
            <p:custDataLst>
              <p:tags r:id="rId4"/>
            </p:custDataLst>
          </p:nvPr>
        </p:nvCxnSpPr>
        <p:spPr>
          <a:xfrm flipV="1">
            <a:off x="7348855" y="2964180"/>
            <a:ext cx="1369695" cy="6985"/>
          </a:xfrm>
          <a:prstGeom prst="line">
            <a:avLst/>
          </a:prstGeom>
          <a:solidFill>
            <a:sysClr val="window" lastClr="FFFFFF"/>
          </a:solidFill>
          <a:ln w="3175"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sp>
        <p:nvSpPr>
          <p:cNvPr id="9" name="椭圆 8"/>
          <p:cNvSpPr/>
          <p:nvPr>
            <p:custDataLst>
              <p:tags r:id="rId5"/>
            </p:custDataLst>
          </p:nvPr>
        </p:nvSpPr>
        <p:spPr>
          <a:xfrm>
            <a:off x="7207567" y="4493633"/>
            <a:ext cx="140697" cy="140697"/>
          </a:xfrm>
          <a:prstGeom prst="ellipse">
            <a:avLst/>
          </a:prstGeom>
          <a:solidFill>
            <a:srgbClr val="0CADDC"/>
          </a:solidFill>
          <a:ln>
            <a:solidFill>
              <a:srgbClr val="0CADDC"/>
            </a:solidFill>
          </a:ln>
        </p:spPr>
        <p:style>
          <a:lnRef idx="2">
            <a:srgbClr val="0CADDC">
              <a:shade val="50000"/>
            </a:srgbClr>
          </a:lnRef>
          <a:fillRef idx="1">
            <a:srgbClr val="0CADDC"/>
          </a:fillRef>
          <a:effectRef idx="0">
            <a:srgbClr val="0CADDC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7336199" y="4564617"/>
            <a:ext cx="296251" cy="0"/>
          </a:xfrm>
          <a:prstGeom prst="line">
            <a:avLst/>
          </a:prstGeom>
          <a:solidFill>
            <a:sysClr val="window" lastClr="FFFFFF"/>
          </a:solidFill>
          <a:ln w="3175"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sp>
        <p:nvSpPr>
          <p:cNvPr id="11" name="椭圆 10"/>
          <p:cNvSpPr/>
          <p:nvPr>
            <p:custDataLst>
              <p:tags r:id="rId7"/>
            </p:custDataLst>
          </p:nvPr>
        </p:nvSpPr>
        <p:spPr>
          <a:xfrm>
            <a:off x="5317512" y="5696151"/>
            <a:ext cx="140697" cy="140697"/>
          </a:xfrm>
          <a:prstGeom prst="ellipse">
            <a:avLst/>
          </a:prstGeom>
          <a:solidFill>
            <a:srgbClr val="0CADDC"/>
          </a:solidFill>
          <a:ln>
            <a:solidFill>
              <a:srgbClr val="0CADDC"/>
            </a:solidFill>
          </a:ln>
        </p:spPr>
        <p:style>
          <a:lnRef idx="2">
            <a:srgbClr val="0CADDC">
              <a:shade val="50000"/>
            </a:srgbClr>
          </a:lnRef>
          <a:fillRef idx="1">
            <a:srgbClr val="0CADDC"/>
          </a:fillRef>
          <a:effectRef idx="0">
            <a:srgbClr val="0CADDC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>
            <a:stCxn id="11" idx="6"/>
          </p:cNvCxnSpPr>
          <p:nvPr>
            <p:custDataLst>
              <p:tags r:id="rId8"/>
            </p:custDataLst>
          </p:nvPr>
        </p:nvCxnSpPr>
        <p:spPr>
          <a:xfrm>
            <a:off x="5458460" y="5766435"/>
            <a:ext cx="358140" cy="47625"/>
          </a:xfrm>
          <a:prstGeom prst="line">
            <a:avLst/>
          </a:prstGeom>
          <a:solidFill>
            <a:sysClr val="window" lastClr="FFFFFF"/>
          </a:solidFill>
          <a:ln w="3175"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sp>
        <p:nvSpPr>
          <p:cNvPr id="13" name="椭圆 12"/>
          <p:cNvSpPr/>
          <p:nvPr>
            <p:custDataLst>
              <p:tags r:id="rId9"/>
            </p:custDataLst>
          </p:nvPr>
        </p:nvSpPr>
        <p:spPr>
          <a:xfrm>
            <a:off x="3379313" y="3331268"/>
            <a:ext cx="140697" cy="140697"/>
          </a:xfrm>
          <a:prstGeom prst="ellipse">
            <a:avLst/>
          </a:prstGeom>
          <a:solidFill>
            <a:srgbClr val="0CADDC"/>
          </a:solidFill>
          <a:ln>
            <a:solidFill>
              <a:srgbClr val="0CADDC"/>
            </a:solidFill>
          </a:ln>
        </p:spPr>
        <p:style>
          <a:lnRef idx="2">
            <a:srgbClr val="0CADDC">
              <a:shade val="50000"/>
            </a:srgbClr>
          </a:lnRef>
          <a:fillRef idx="1">
            <a:srgbClr val="0CADDC"/>
          </a:fillRef>
          <a:effectRef idx="0">
            <a:srgbClr val="0CADDC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14" name="直接连接符 13"/>
          <p:cNvCxnSpPr/>
          <p:nvPr>
            <p:custDataLst>
              <p:tags r:id="rId10"/>
            </p:custDataLst>
          </p:nvPr>
        </p:nvCxnSpPr>
        <p:spPr>
          <a:xfrm>
            <a:off x="2892388" y="3401617"/>
            <a:ext cx="486925" cy="0"/>
          </a:xfrm>
          <a:prstGeom prst="line">
            <a:avLst/>
          </a:prstGeom>
          <a:ln w="3175"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sp>
        <p:nvSpPr>
          <p:cNvPr id="15" name="椭圆 14"/>
          <p:cNvSpPr/>
          <p:nvPr>
            <p:custDataLst>
              <p:tags r:id="rId11"/>
            </p:custDataLst>
          </p:nvPr>
        </p:nvSpPr>
        <p:spPr>
          <a:xfrm>
            <a:off x="4010646" y="2183925"/>
            <a:ext cx="140697" cy="140697"/>
          </a:xfrm>
          <a:prstGeom prst="ellipse">
            <a:avLst/>
          </a:prstGeom>
          <a:solidFill>
            <a:srgbClr val="0CADDC"/>
          </a:solidFill>
          <a:ln>
            <a:solidFill>
              <a:srgbClr val="0CADDC"/>
            </a:solidFill>
          </a:ln>
        </p:spPr>
        <p:style>
          <a:lnRef idx="2">
            <a:srgbClr val="0CADDC">
              <a:shade val="50000"/>
            </a:srgbClr>
          </a:lnRef>
          <a:fillRef idx="1">
            <a:srgbClr val="0CADDC"/>
          </a:fillRef>
          <a:effectRef idx="0">
            <a:srgbClr val="0CADDC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16" name="直接连接符 15"/>
          <p:cNvCxnSpPr/>
          <p:nvPr>
            <p:custDataLst>
              <p:tags r:id="rId12"/>
            </p:custDataLst>
          </p:nvPr>
        </p:nvCxnSpPr>
        <p:spPr>
          <a:xfrm>
            <a:off x="3544101" y="2254274"/>
            <a:ext cx="466545" cy="0"/>
          </a:xfrm>
          <a:prstGeom prst="line">
            <a:avLst/>
          </a:prstGeom>
          <a:ln w="3175"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sp>
        <p:nvSpPr>
          <p:cNvPr id="17" name="矩形 16"/>
          <p:cNvSpPr/>
          <p:nvPr>
            <p:custDataLst>
              <p:tags r:id="rId13"/>
            </p:custDataLst>
          </p:nvPr>
        </p:nvSpPr>
        <p:spPr>
          <a:xfrm>
            <a:off x="6873240" y="5417820"/>
            <a:ext cx="2651760" cy="1163320"/>
          </a:xfrm>
          <a:prstGeom prst="rect">
            <a:avLst/>
          </a:prstGeom>
        </p:spPr>
        <p:txBody>
          <a:bodyPr wrap="square" anchor="ctr" anchorCtr="0">
            <a:normAutofit/>
          </a:bodyPr>
          <a:p>
            <a:pPr lvl="0" fontAlgn="auto"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界面元素间距</a:t>
            </a:r>
            <a:endParaRPr lang="en-US" altLang="zh-CN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lvl="0" fontAlgn="auto">
              <a:lnSpc>
                <a:spcPct val="120000"/>
              </a:lnSpc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App界面要给人简洁整齐，条理清晰感，依靠的就是界面元素的排版和间距设计。</a:t>
            </a:r>
            <a:endParaRPr lang="en-US" altLang="zh-CN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>
            <p:custDataLst>
              <p:tags r:id="rId14"/>
            </p:custDataLst>
          </p:nvPr>
        </p:nvGrpSpPr>
        <p:grpSpPr>
          <a:xfrm>
            <a:off x="8871452" y="2698169"/>
            <a:ext cx="534119" cy="517752"/>
            <a:chOff x="5164138" y="3233738"/>
            <a:chExt cx="569913" cy="552450"/>
          </a:xfrm>
          <a:noFill/>
        </p:grpSpPr>
        <p:sp>
          <p:nvSpPr>
            <p:cNvPr id="19" name="Freeform 135"/>
            <p:cNvSpPr/>
            <p:nvPr>
              <p:custDataLst>
                <p:tags r:id="rId15"/>
              </p:custDataLst>
            </p:nvPr>
          </p:nvSpPr>
          <p:spPr bwMode="auto">
            <a:xfrm>
              <a:off x="5164138" y="3376613"/>
              <a:ext cx="569913" cy="315913"/>
            </a:xfrm>
            <a:custGeom>
              <a:avLst/>
              <a:gdLst>
                <a:gd name="T0" fmla="*/ 122 w 152"/>
                <a:gd name="T1" fmla="*/ 84 h 84"/>
                <a:gd name="T2" fmla="*/ 144 w 152"/>
                <a:gd name="T3" fmla="*/ 84 h 84"/>
                <a:gd name="T4" fmla="*/ 152 w 152"/>
                <a:gd name="T5" fmla="*/ 76 h 84"/>
                <a:gd name="T6" fmla="*/ 152 w 152"/>
                <a:gd name="T7" fmla="*/ 8 h 84"/>
                <a:gd name="T8" fmla="*/ 144 w 152"/>
                <a:gd name="T9" fmla="*/ 0 h 84"/>
                <a:gd name="T10" fmla="*/ 8 w 152"/>
                <a:gd name="T11" fmla="*/ 0 h 84"/>
                <a:gd name="T12" fmla="*/ 0 w 152"/>
                <a:gd name="T13" fmla="*/ 8 h 84"/>
                <a:gd name="T14" fmla="*/ 0 w 152"/>
                <a:gd name="T15" fmla="*/ 76 h 84"/>
                <a:gd name="T16" fmla="*/ 8 w 152"/>
                <a:gd name="T17" fmla="*/ 84 h 84"/>
                <a:gd name="T18" fmla="*/ 30 w 152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2" h="84">
                  <a:moveTo>
                    <a:pt x="122" y="84"/>
                  </a:moveTo>
                  <a:cubicBezTo>
                    <a:pt x="144" y="84"/>
                    <a:pt x="144" y="84"/>
                    <a:pt x="144" y="84"/>
                  </a:cubicBezTo>
                  <a:cubicBezTo>
                    <a:pt x="148" y="84"/>
                    <a:pt x="152" y="81"/>
                    <a:pt x="152" y="76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152" y="3"/>
                    <a:pt x="148" y="0"/>
                    <a:pt x="14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1"/>
                    <a:pt x="4" y="84"/>
                    <a:pt x="8" y="84"/>
                  </a:cubicBezTo>
                  <a:cubicBezTo>
                    <a:pt x="30" y="84"/>
                    <a:pt x="30" y="84"/>
                    <a:pt x="30" y="84"/>
                  </a:cubicBezTo>
                </a:path>
              </a:pathLst>
            </a:custGeom>
            <a:grpFill/>
            <a:ln w="3175" cap="rnd">
              <a:solidFill>
                <a:srgbClr val="2DA2B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775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0" name="Freeform 136"/>
            <p:cNvSpPr/>
            <p:nvPr>
              <p:custDataLst>
                <p:tags r:id="rId16"/>
              </p:custDataLst>
            </p:nvPr>
          </p:nvSpPr>
          <p:spPr bwMode="auto">
            <a:xfrm>
              <a:off x="5260975" y="3233738"/>
              <a:ext cx="374650" cy="134938"/>
            </a:xfrm>
            <a:custGeom>
              <a:avLst/>
              <a:gdLst>
                <a:gd name="T0" fmla="*/ 100 w 100"/>
                <a:gd name="T1" fmla="*/ 36 h 36"/>
                <a:gd name="T2" fmla="*/ 100 w 100"/>
                <a:gd name="T3" fmla="*/ 4 h 36"/>
                <a:gd name="T4" fmla="*/ 96 w 100"/>
                <a:gd name="T5" fmla="*/ 0 h 36"/>
                <a:gd name="T6" fmla="*/ 4 w 100"/>
                <a:gd name="T7" fmla="*/ 0 h 36"/>
                <a:gd name="T8" fmla="*/ 0 w 100"/>
                <a:gd name="T9" fmla="*/ 4 h 36"/>
                <a:gd name="T10" fmla="*/ 0 w 100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6">
                  <a:moveTo>
                    <a:pt x="100" y="36"/>
                  </a:moveTo>
                  <a:cubicBezTo>
                    <a:pt x="100" y="4"/>
                    <a:pt x="100" y="4"/>
                    <a:pt x="100" y="4"/>
                  </a:cubicBezTo>
                  <a:cubicBezTo>
                    <a:pt x="100" y="2"/>
                    <a:pt x="98" y="0"/>
                    <a:pt x="9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6"/>
                    <a:pt x="0" y="36"/>
                    <a:pt x="0" y="36"/>
                  </a:cubicBezTo>
                </a:path>
              </a:pathLst>
            </a:custGeom>
            <a:grpFill/>
            <a:ln w="3175" cap="rnd">
              <a:solidFill>
                <a:srgbClr val="2DA2B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1" name="Freeform 137"/>
            <p:cNvSpPr/>
            <p:nvPr>
              <p:custDataLst>
                <p:tags r:id="rId17"/>
              </p:custDataLst>
            </p:nvPr>
          </p:nvSpPr>
          <p:spPr bwMode="auto">
            <a:xfrm>
              <a:off x="5276850" y="3582988"/>
              <a:ext cx="344488" cy="203200"/>
            </a:xfrm>
            <a:custGeom>
              <a:avLst/>
              <a:gdLst>
                <a:gd name="T0" fmla="*/ 84 w 92"/>
                <a:gd name="T1" fmla="*/ 0 h 54"/>
                <a:gd name="T2" fmla="*/ 92 w 92"/>
                <a:gd name="T3" fmla="*/ 8 h 54"/>
                <a:gd name="T4" fmla="*/ 92 w 92"/>
                <a:gd name="T5" fmla="*/ 46 h 54"/>
                <a:gd name="T6" fmla="*/ 84 w 92"/>
                <a:gd name="T7" fmla="*/ 54 h 54"/>
                <a:gd name="T8" fmla="*/ 8 w 92"/>
                <a:gd name="T9" fmla="*/ 54 h 54"/>
                <a:gd name="T10" fmla="*/ 0 w 92"/>
                <a:gd name="T11" fmla="*/ 46 h 54"/>
                <a:gd name="T12" fmla="*/ 0 w 92"/>
                <a:gd name="T13" fmla="*/ 8 h 54"/>
                <a:gd name="T14" fmla="*/ 8 w 92"/>
                <a:gd name="T15" fmla="*/ 0 h 54"/>
                <a:gd name="T16" fmla="*/ 84 w 92"/>
                <a:gd name="T1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54">
                  <a:moveTo>
                    <a:pt x="84" y="0"/>
                  </a:moveTo>
                  <a:cubicBezTo>
                    <a:pt x="88" y="0"/>
                    <a:pt x="92" y="4"/>
                    <a:pt x="92" y="8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50"/>
                    <a:pt x="88" y="54"/>
                    <a:pt x="84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4" y="54"/>
                    <a:pt x="0" y="50"/>
                    <a:pt x="0" y="4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 w="3175" cap="rnd">
              <a:solidFill>
                <a:srgbClr val="2DA2B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325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>
            <p:custDataLst>
              <p:tags r:id="rId18"/>
            </p:custDataLst>
          </p:nvPr>
        </p:nvGrpSpPr>
        <p:grpSpPr>
          <a:xfrm>
            <a:off x="2924175" y="2098675"/>
            <a:ext cx="577850" cy="575310"/>
            <a:chOff x="11701463" y="4713288"/>
            <a:chExt cx="539750" cy="539750"/>
          </a:xfrm>
          <a:noFill/>
        </p:grpSpPr>
        <p:sp>
          <p:nvSpPr>
            <p:cNvPr id="33" name="Freeform 212"/>
            <p:cNvSpPr>
              <a:spLocks noEditPoints="1"/>
            </p:cNvSpPr>
            <p:nvPr>
              <p:custDataLst>
                <p:tags r:id="rId19"/>
              </p:custDataLst>
            </p:nvPr>
          </p:nvSpPr>
          <p:spPr bwMode="auto">
            <a:xfrm>
              <a:off x="11701463" y="4713288"/>
              <a:ext cx="539750" cy="539750"/>
            </a:xfrm>
            <a:custGeom>
              <a:avLst/>
              <a:gdLst>
                <a:gd name="T0" fmla="*/ 0 w 340"/>
                <a:gd name="T1" fmla="*/ 340 h 340"/>
                <a:gd name="T2" fmla="*/ 0 w 340"/>
                <a:gd name="T3" fmla="*/ 0 h 340"/>
                <a:gd name="T4" fmla="*/ 340 w 340"/>
                <a:gd name="T5" fmla="*/ 0 h 340"/>
                <a:gd name="T6" fmla="*/ 0 w 340"/>
                <a:gd name="T7" fmla="*/ 340 h 340"/>
                <a:gd name="T8" fmla="*/ 66 w 340"/>
                <a:gd name="T9" fmla="*/ 66 h 340"/>
                <a:gd name="T10" fmla="*/ 66 w 340"/>
                <a:gd name="T11" fmla="*/ 180 h 340"/>
                <a:gd name="T12" fmla="*/ 180 w 340"/>
                <a:gd name="T13" fmla="*/ 66 h 340"/>
                <a:gd name="T14" fmla="*/ 66 w 340"/>
                <a:gd name="T15" fmla="*/ 66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40">
                  <a:moveTo>
                    <a:pt x="0" y="340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0" y="340"/>
                  </a:lnTo>
                  <a:close/>
                  <a:moveTo>
                    <a:pt x="66" y="66"/>
                  </a:moveTo>
                  <a:lnTo>
                    <a:pt x="66" y="180"/>
                  </a:lnTo>
                  <a:lnTo>
                    <a:pt x="180" y="66"/>
                  </a:lnTo>
                  <a:lnTo>
                    <a:pt x="66" y="66"/>
                  </a:lnTo>
                  <a:close/>
                </a:path>
              </a:pathLst>
            </a:custGeom>
            <a:grpFill/>
            <a:ln w="3175" cap="rnd">
              <a:solidFill>
                <a:srgbClr val="00B0F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4" name="Line 21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1791950" y="4727575"/>
              <a:ext cx="0" cy="26988"/>
            </a:xfrm>
            <a:prstGeom prst="line">
              <a:avLst/>
            </a:prstGeom>
            <a:grpFill/>
            <a:ln w="3175" cap="rnd">
              <a:solidFill>
                <a:srgbClr val="00B0F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5" name="Line 21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11869738" y="4727575"/>
              <a:ext cx="0" cy="26988"/>
            </a:xfrm>
            <a:prstGeom prst="line">
              <a:avLst/>
            </a:prstGeom>
            <a:grpFill/>
            <a:ln w="3175" cap="rnd">
              <a:solidFill>
                <a:srgbClr val="00B0F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6" name="Line 21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1952288" y="4727575"/>
              <a:ext cx="0" cy="26988"/>
            </a:xfrm>
            <a:prstGeom prst="line">
              <a:avLst/>
            </a:prstGeom>
            <a:grpFill/>
            <a:ln w="3175" cap="rnd">
              <a:solidFill>
                <a:srgbClr val="00B0F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7" name="Line 21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2031663" y="4727575"/>
              <a:ext cx="0" cy="26988"/>
            </a:xfrm>
            <a:prstGeom prst="line">
              <a:avLst/>
            </a:prstGeom>
            <a:grpFill/>
            <a:ln w="3175" cap="rnd">
              <a:solidFill>
                <a:srgbClr val="00B0F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8" name="Line 2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12111038" y="4727575"/>
              <a:ext cx="0" cy="26988"/>
            </a:xfrm>
            <a:prstGeom prst="line">
              <a:avLst/>
            </a:prstGeom>
            <a:grpFill/>
            <a:ln w="3175" cap="rnd">
              <a:solidFill>
                <a:srgbClr val="00B0F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>
            <p:custDataLst>
              <p:tags r:id="rId25"/>
            </p:custDataLst>
          </p:nvPr>
        </p:nvGrpSpPr>
        <p:grpSpPr>
          <a:xfrm>
            <a:off x="7884795" y="4775200"/>
            <a:ext cx="576004" cy="396003"/>
            <a:chOff x="-112713" y="6203950"/>
            <a:chExt cx="671513" cy="506413"/>
          </a:xfrm>
          <a:noFill/>
        </p:grpSpPr>
        <p:sp>
          <p:nvSpPr>
            <p:cNvPr id="40" name="Freeform 218"/>
            <p:cNvSpPr/>
            <p:nvPr>
              <p:custDataLst>
                <p:tags r:id="rId26"/>
              </p:custDataLst>
            </p:nvPr>
          </p:nvSpPr>
          <p:spPr bwMode="auto">
            <a:xfrm>
              <a:off x="-112713" y="6223000"/>
              <a:ext cx="671513" cy="487363"/>
            </a:xfrm>
            <a:custGeom>
              <a:avLst/>
              <a:gdLst>
                <a:gd name="T0" fmla="*/ 169 w 179"/>
                <a:gd name="T1" fmla="*/ 110 h 130"/>
                <a:gd name="T2" fmla="*/ 124 w 179"/>
                <a:gd name="T3" fmla="*/ 120 h 130"/>
                <a:gd name="T4" fmla="*/ 111 w 179"/>
                <a:gd name="T5" fmla="*/ 81 h 130"/>
                <a:gd name="T6" fmla="*/ 107 w 179"/>
                <a:gd name="T7" fmla="*/ 86 h 130"/>
                <a:gd name="T8" fmla="*/ 0 w 179"/>
                <a:gd name="T9" fmla="*/ 21 h 130"/>
                <a:gd name="T10" fmla="*/ 38 w 179"/>
                <a:gd name="T11" fmla="*/ 14 h 130"/>
                <a:gd name="T12" fmla="*/ 122 w 179"/>
                <a:gd name="T13" fmla="*/ 64 h 130"/>
                <a:gd name="T14" fmla="*/ 118 w 179"/>
                <a:gd name="T15" fmla="*/ 69 h 130"/>
                <a:gd name="T16" fmla="*/ 159 w 179"/>
                <a:gd name="T17" fmla="*/ 65 h 130"/>
                <a:gd name="T18" fmla="*/ 169 w 179"/>
                <a:gd name="T19" fmla="*/ 11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9" h="130">
                  <a:moveTo>
                    <a:pt x="169" y="110"/>
                  </a:moveTo>
                  <a:cubicBezTo>
                    <a:pt x="160" y="125"/>
                    <a:pt x="139" y="130"/>
                    <a:pt x="124" y="120"/>
                  </a:cubicBezTo>
                  <a:cubicBezTo>
                    <a:pt x="111" y="112"/>
                    <a:pt x="106" y="95"/>
                    <a:pt x="111" y="81"/>
                  </a:cubicBezTo>
                  <a:cubicBezTo>
                    <a:pt x="107" y="86"/>
                    <a:pt x="107" y="86"/>
                    <a:pt x="107" y="8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16" y="0"/>
                    <a:pt x="38" y="14"/>
                  </a:cubicBezTo>
                  <a:cubicBezTo>
                    <a:pt x="60" y="28"/>
                    <a:pt x="122" y="64"/>
                    <a:pt x="122" y="64"/>
                  </a:cubicBezTo>
                  <a:cubicBezTo>
                    <a:pt x="118" y="69"/>
                    <a:pt x="118" y="69"/>
                    <a:pt x="118" y="69"/>
                  </a:cubicBezTo>
                  <a:cubicBezTo>
                    <a:pt x="129" y="58"/>
                    <a:pt x="146" y="56"/>
                    <a:pt x="159" y="65"/>
                  </a:cubicBezTo>
                  <a:cubicBezTo>
                    <a:pt x="175" y="74"/>
                    <a:pt x="179" y="95"/>
                    <a:pt x="169" y="110"/>
                  </a:cubicBezTo>
                  <a:close/>
                </a:path>
              </a:pathLst>
            </a:custGeom>
            <a:grpFill/>
            <a:ln w="3175" cap="rnd">
              <a:solidFill>
                <a:srgbClr val="F3BF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1" name="Freeform 219"/>
            <p:cNvSpPr/>
            <p:nvPr>
              <p:custDataLst>
                <p:tags r:id="rId27"/>
              </p:custDataLst>
            </p:nvPr>
          </p:nvSpPr>
          <p:spPr bwMode="auto">
            <a:xfrm>
              <a:off x="360362" y="6507163"/>
              <a:ext cx="115888" cy="120650"/>
            </a:xfrm>
            <a:custGeom>
              <a:avLst/>
              <a:gdLst>
                <a:gd name="T0" fmla="*/ 27 w 31"/>
                <a:gd name="T1" fmla="*/ 24 h 32"/>
                <a:gd name="T2" fmla="*/ 8 w 31"/>
                <a:gd name="T3" fmla="*/ 28 h 32"/>
                <a:gd name="T4" fmla="*/ 4 w 31"/>
                <a:gd name="T5" fmla="*/ 9 h 32"/>
                <a:gd name="T6" fmla="*/ 23 w 31"/>
                <a:gd name="T7" fmla="*/ 5 h 32"/>
                <a:gd name="T8" fmla="*/ 27 w 31"/>
                <a:gd name="T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27" y="24"/>
                  </a:moveTo>
                  <a:cubicBezTo>
                    <a:pt x="23" y="30"/>
                    <a:pt x="15" y="32"/>
                    <a:pt x="8" y="28"/>
                  </a:cubicBezTo>
                  <a:cubicBezTo>
                    <a:pt x="2" y="24"/>
                    <a:pt x="0" y="15"/>
                    <a:pt x="4" y="9"/>
                  </a:cubicBezTo>
                  <a:cubicBezTo>
                    <a:pt x="8" y="2"/>
                    <a:pt x="17" y="0"/>
                    <a:pt x="23" y="5"/>
                  </a:cubicBezTo>
                  <a:cubicBezTo>
                    <a:pt x="30" y="9"/>
                    <a:pt x="31" y="17"/>
                    <a:pt x="27" y="24"/>
                  </a:cubicBezTo>
                  <a:close/>
                </a:path>
              </a:pathLst>
            </a:custGeom>
            <a:grpFill/>
            <a:ln w="3175" cap="rnd">
              <a:solidFill>
                <a:srgbClr val="F3BF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2" name="Freeform 220"/>
            <p:cNvSpPr/>
            <p:nvPr>
              <p:custDataLst>
                <p:tags r:id="rId28"/>
              </p:custDataLst>
            </p:nvPr>
          </p:nvSpPr>
          <p:spPr bwMode="auto">
            <a:xfrm>
              <a:off x="236537" y="6203950"/>
              <a:ext cx="322263" cy="255588"/>
            </a:xfrm>
            <a:custGeom>
              <a:avLst/>
              <a:gdLst>
                <a:gd name="T0" fmla="*/ 63 w 86"/>
                <a:gd name="T1" fmla="*/ 68 h 68"/>
                <a:gd name="T2" fmla="*/ 66 w 86"/>
                <a:gd name="T3" fmla="*/ 66 h 68"/>
                <a:gd name="T4" fmla="*/ 76 w 86"/>
                <a:gd name="T5" fmla="*/ 20 h 68"/>
                <a:gd name="T6" fmla="*/ 31 w 86"/>
                <a:gd name="T7" fmla="*/ 10 h 68"/>
                <a:gd name="T8" fmla="*/ 18 w 86"/>
                <a:gd name="T9" fmla="*/ 49 h 68"/>
                <a:gd name="T10" fmla="*/ 14 w 86"/>
                <a:gd name="T11" fmla="*/ 44 h 68"/>
                <a:gd name="T12" fmla="*/ 0 w 86"/>
                <a:gd name="T13" fmla="*/ 5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68">
                  <a:moveTo>
                    <a:pt x="63" y="68"/>
                  </a:moveTo>
                  <a:cubicBezTo>
                    <a:pt x="64" y="67"/>
                    <a:pt x="65" y="66"/>
                    <a:pt x="66" y="66"/>
                  </a:cubicBezTo>
                  <a:cubicBezTo>
                    <a:pt x="82" y="56"/>
                    <a:pt x="86" y="36"/>
                    <a:pt x="76" y="20"/>
                  </a:cubicBezTo>
                  <a:cubicBezTo>
                    <a:pt x="67" y="5"/>
                    <a:pt x="46" y="0"/>
                    <a:pt x="31" y="10"/>
                  </a:cubicBezTo>
                  <a:cubicBezTo>
                    <a:pt x="18" y="19"/>
                    <a:pt x="13" y="35"/>
                    <a:pt x="18" y="49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0" y="52"/>
                    <a:pt x="0" y="52"/>
                    <a:pt x="0" y="52"/>
                  </a:cubicBezTo>
                </a:path>
              </a:pathLst>
            </a:custGeom>
            <a:grpFill/>
            <a:ln w="3175" cap="rnd">
              <a:solidFill>
                <a:srgbClr val="F3BF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3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3" name="Freeform 221"/>
            <p:cNvSpPr/>
            <p:nvPr>
              <p:custDataLst>
                <p:tags r:id="rId29"/>
              </p:custDataLst>
            </p:nvPr>
          </p:nvSpPr>
          <p:spPr bwMode="auto">
            <a:xfrm>
              <a:off x="330200" y="6432550"/>
              <a:ext cx="33338" cy="26988"/>
            </a:xfrm>
            <a:custGeom>
              <a:avLst/>
              <a:gdLst>
                <a:gd name="T0" fmla="*/ 1 w 9"/>
                <a:gd name="T1" fmla="*/ 7 h 7"/>
                <a:gd name="T2" fmla="*/ 4 w 9"/>
                <a:gd name="T3" fmla="*/ 5 h 7"/>
                <a:gd name="T4" fmla="*/ 0 w 9"/>
                <a:gd name="T5" fmla="*/ 0 h 7"/>
                <a:gd name="T6" fmla="*/ 9 w 9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7">
                  <a:moveTo>
                    <a:pt x="1" y="7"/>
                  </a:moveTo>
                  <a:cubicBezTo>
                    <a:pt x="3" y="6"/>
                    <a:pt x="4" y="5"/>
                    <a:pt x="4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3"/>
                    <a:pt x="6" y="5"/>
                    <a:pt x="9" y="7"/>
                  </a:cubicBezTo>
                </a:path>
              </a:pathLst>
            </a:custGeom>
            <a:grpFill/>
            <a:ln w="3175" cap="rnd">
              <a:solidFill>
                <a:srgbClr val="F3BF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" name="Freeform 222"/>
            <p:cNvSpPr/>
            <p:nvPr>
              <p:custDataLst>
                <p:tags r:id="rId30"/>
              </p:custDataLst>
            </p:nvPr>
          </p:nvSpPr>
          <p:spPr bwMode="auto">
            <a:xfrm>
              <a:off x="-112713" y="6459538"/>
              <a:ext cx="349250" cy="236538"/>
            </a:xfrm>
            <a:custGeom>
              <a:avLst/>
              <a:gdLst>
                <a:gd name="T0" fmla="*/ 68 w 93"/>
                <a:gd name="T1" fmla="*/ 0 h 63"/>
                <a:gd name="T2" fmla="*/ 0 w 93"/>
                <a:gd name="T3" fmla="*/ 41 h 63"/>
                <a:gd name="T4" fmla="*/ 38 w 93"/>
                <a:gd name="T5" fmla="*/ 48 h 63"/>
                <a:gd name="T6" fmla="*/ 93 w 93"/>
                <a:gd name="T7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63">
                  <a:moveTo>
                    <a:pt x="68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16" y="63"/>
                    <a:pt x="38" y="48"/>
                  </a:cubicBezTo>
                  <a:cubicBezTo>
                    <a:pt x="50" y="41"/>
                    <a:pt x="74" y="26"/>
                    <a:pt x="93" y="15"/>
                  </a:cubicBezTo>
                </a:path>
              </a:pathLst>
            </a:custGeom>
            <a:grpFill/>
            <a:ln w="3175" cap="rnd">
              <a:solidFill>
                <a:srgbClr val="F3BF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75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5" name="Freeform 223"/>
            <p:cNvSpPr/>
            <p:nvPr>
              <p:custDataLst>
                <p:tags r:id="rId31"/>
              </p:custDataLst>
            </p:nvPr>
          </p:nvSpPr>
          <p:spPr bwMode="auto">
            <a:xfrm>
              <a:off x="360362" y="6286500"/>
              <a:ext cx="115888" cy="119063"/>
            </a:xfrm>
            <a:custGeom>
              <a:avLst/>
              <a:gdLst>
                <a:gd name="T0" fmla="*/ 27 w 31"/>
                <a:gd name="T1" fmla="*/ 8 h 32"/>
                <a:gd name="T2" fmla="*/ 8 w 31"/>
                <a:gd name="T3" fmla="*/ 4 h 32"/>
                <a:gd name="T4" fmla="*/ 4 w 31"/>
                <a:gd name="T5" fmla="*/ 23 h 32"/>
                <a:gd name="T6" fmla="*/ 23 w 31"/>
                <a:gd name="T7" fmla="*/ 28 h 32"/>
                <a:gd name="T8" fmla="*/ 27 w 31"/>
                <a:gd name="T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27" y="8"/>
                  </a:moveTo>
                  <a:cubicBezTo>
                    <a:pt x="23" y="2"/>
                    <a:pt x="15" y="0"/>
                    <a:pt x="8" y="4"/>
                  </a:cubicBezTo>
                  <a:cubicBezTo>
                    <a:pt x="2" y="8"/>
                    <a:pt x="0" y="17"/>
                    <a:pt x="4" y="23"/>
                  </a:cubicBezTo>
                  <a:cubicBezTo>
                    <a:pt x="8" y="30"/>
                    <a:pt x="17" y="32"/>
                    <a:pt x="23" y="28"/>
                  </a:cubicBezTo>
                  <a:cubicBezTo>
                    <a:pt x="30" y="24"/>
                    <a:pt x="31" y="15"/>
                    <a:pt x="27" y="8"/>
                  </a:cubicBezTo>
                  <a:close/>
                </a:path>
              </a:pathLst>
            </a:custGeom>
            <a:grpFill/>
            <a:ln w="3175" cap="rnd">
              <a:solidFill>
                <a:srgbClr val="F3BF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6" name="Oval 224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31775" y="6440488"/>
              <a:ext cx="22225" cy="22225"/>
            </a:xfrm>
            <a:prstGeom prst="ellipse">
              <a:avLst/>
            </a:prstGeom>
            <a:grpFill/>
            <a:ln w="3175">
              <a:solidFill>
                <a:srgbClr val="F3BF00"/>
              </a:solidFill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47" name="组合 46"/>
          <p:cNvGrpSpPr/>
          <p:nvPr>
            <p:custDataLst>
              <p:tags r:id="rId33"/>
            </p:custDataLst>
          </p:nvPr>
        </p:nvGrpSpPr>
        <p:grpSpPr>
          <a:xfrm>
            <a:off x="6020627" y="5706884"/>
            <a:ext cx="523703" cy="513289"/>
            <a:chOff x="9082088" y="6143625"/>
            <a:chExt cx="558800" cy="547688"/>
          </a:xfrm>
          <a:noFill/>
        </p:grpSpPr>
        <p:sp>
          <p:nvSpPr>
            <p:cNvPr id="48" name="Oval 26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082088" y="6350000"/>
              <a:ext cx="341313" cy="341313"/>
            </a:xfrm>
            <a:prstGeom prst="ellipse">
              <a:avLst/>
            </a:prstGeom>
            <a:grpFill/>
            <a:ln w="3175" cap="rnd">
              <a:solidFill>
                <a:srgbClr val="B9DB7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475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9" name="Oval 26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9299575" y="6350000"/>
              <a:ext cx="341313" cy="341313"/>
            </a:xfrm>
            <a:prstGeom prst="ellipse">
              <a:avLst/>
            </a:prstGeom>
            <a:grpFill/>
            <a:ln w="3175" cap="rnd">
              <a:solidFill>
                <a:srgbClr val="B9DB7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475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0" name="Oval 26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9190038" y="6143625"/>
              <a:ext cx="341313" cy="346075"/>
            </a:xfrm>
            <a:prstGeom prst="ellipse">
              <a:avLst/>
            </a:prstGeom>
            <a:grpFill/>
            <a:ln w="3175" cap="rnd">
              <a:solidFill>
                <a:srgbClr val="B9DB7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47500" lnSpcReduction="20000"/>
            </a:bodyPr>
            <a:p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51" name="矩形 50"/>
          <p:cNvSpPr/>
          <p:nvPr>
            <p:custDataLst>
              <p:tags r:id="rId37"/>
            </p:custDataLst>
          </p:nvPr>
        </p:nvSpPr>
        <p:spPr>
          <a:xfrm>
            <a:off x="7797165" y="3564890"/>
            <a:ext cx="2897505" cy="1103630"/>
          </a:xfrm>
          <a:prstGeom prst="rect">
            <a:avLst/>
          </a:prstGeom>
        </p:spPr>
        <p:txBody>
          <a:bodyPr wrap="square" anchor="ctr" anchorCtr="0">
            <a:normAutofit/>
          </a:bodyPr>
          <a:p>
            <a:pPr lvl="0" fontAlgn="auto">
              <a:lnSpc>
                <a:spcPts val="1640"/>
              </a:lnSpc>
            </a:pP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图标/按钮规范 </a:t>
            </a:r>
            <a:endParaRPr lang="en-US" altLang="zh-CN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lvl="0" fontAlgn="auto">
              <a:lnSpc>
                <a:spcPts val="1740"/>
              </a:lnSpc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按钮规范按状态分有：常态、点击态、不可点击态。</a:t>
            </a:r>
            <a:endParaRPr lang="en-US" altLang="zh-CN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2" name="矩形 51"/>
          <p:cNvSpPr/>
          <p:nvPr>
            <p:custDataLst>
              <p:tags r:id="rId38"/>
            </p:custDataLst>
          </p:nvPr>
        </p:nvSpPr>
        <p:spPr>
          <a:xfrm>
            <a:off x="9662160" y="2569845"/>
            <a:ext cx="1892935" cy="818515"/>
          </a:xfrm>
          <a:prstGeom prst="rect">
            <a:avLst/>
          </a:prstGeom>
        </p:spPr>
        <p:txBody>
          <a:bodyPr wrap="square" anchor="ctr" anchorCtr="0">
            <a:normAutofit lnSpcReduction="20000"/>
          </a:bodyPr>
          <a:p>
            <a:pPr lvl="0" fontAlgn="auto">
              <a:lnSpc>
                <a:spcPct val="140000"/>
              </a:lnSpc>
            </a:pP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Loading规范</a:t>
            </a:r>
            <a:endParaRPr lang="en-US" altLang="zh-CN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lvl="0" fontAlgn="auto">
              <a:lnSpc>
                <a:spcPct val="140000"/>
              </a:lnSpc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页面Loading动画是App界面必不可少的元素，</a:t>
            </a:r>
            <a:endParaRPr lang="en-US" altLang="zh-CN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3" name="矩形 52"/>
          <p:cNvSpPr/>
          <p:nvPr>
            <p:custDataLst>
              <p:tags r:id="rId39"/>
            </p:custDataLst>
          </p:nvPr>
        </p:nvSpPr>
        <p:spPr>
          <a:xfrm>
            <a:off x="1253490" y="3851910"/>
            <a:ext cx="1972310" cy="920750"/>
          </a:xfrm>
          <a:prstGeom prst="rect">
            <a:avLst/>
          </a:prstGeom>
        </p:spPr>
        <p:txBody>
          <a:bodyPr wrap="square" anchor="ctr" anchorCtr="0">
            <a:normAutofit/>
          </a:bodyPr>
          <a:p>
            <a:pPr algn="ctr" fontAlgn="auto">
              <a:lnSpc>
                <a:spcPct val="130000"/>
              </a:lnSpc>
            </a:pP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标准色规范</a:t>
            </a:r>
            <a:endParaRPr lang="en-US" altLang="zh-CN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标准色规范分为三个层次：重要，一般和弱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endParaRPr lang="zh-CN" altLang="en-US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/>
          <p:nvPr>
            <p:custDataLst>
              <p:tags r:id="rId40"/>
            </p:custDataLst>
          </p:nvPr>
        </p:nvSpPr>
        <p:spPr>
          <a:xfrm>
            <a:off x="736600" y="1963420"/>
            <a:ext cx="1972310" cy="845185"/>
          </a:xfrm>
          <a:prstGeom prst="rect">
            <a:avLst/>
          </a:prstGeom>
        </p:spPr>
        <p:txBody>
          <a:bodyPr wrap="square" anchor="ctr" anchorCtr="0">
            <a:normAutofit/>
          </a:bodyPr>
          <a:p>
            <a:pPr algn="ctr" fontAlgn="auto">
              <a:lnSpc>
                <a:spcPts val="1840"/>
              </a:lnSpc>
            </a:pP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页面布局规范</a:t>
            </a:r>
            <a:endParaRPr lang="en-US" altLang="zh-CN" sz="14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ts val="1840"/>
              </a:lnSpc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页面布局和交互规范上建议安卓、iOS尽量统一</a:t>
            </a:r>
            <a:endParaRPr lang="en-US" altLang="zh-CN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55" name="直接连接符 54"/>
          <p:cNvCxnSpPr/>
          <p:nvPr>
            <p:custDataLst>
              <p:tags r:id="rId41"/>
            </p:custDataLst>
          </p:nvPr>
        </p:nvCxnSpPr>
        <p:spPr>
          <a:xfrm>
            <a:off x="2728026" y="2004949"/>
            <a:ext cx="0" cy="85396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cxnSp>
        <p:nvCxnSpPr>
          <p:cNvPr id="56" name="直接连接符 55"/>
          <p:cNvCxnSpPr/>
          <p:nvPr>
            <p:custDataLst>
              <p:tags r:id="rId42"/>
            </p:custDataLst>
          </p:nvPr>
        </p:nvCxnSpPr>
        <p:spPr>
          <a:xfrm>
            <a:off x="9585881" y="2570048"/>
            <a:ext cx="0" cy="853965"/>
          </a:xfrm>
          <a:prstGeom prst="line">
            <a:avLst/>
          </a:prstGeom>
          <a:ln w="76200">
            <a:solidFill>
              <a:srgbClr val="2DA2BF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cxnSp>
        <p:nvCxnSpPr>
          <p:cNvPr id="57" name="直接连接符 56"/>
          <p:cNvCxnSpPr/>
          <p:nvPr>
            <p:custDataLst>
              <p:tags r:id="rId43"/>
            </p:custDataLst>
          </p:nvPr>
        </p:nvCxnSpPr>
        <p:spPr>
          <a:xfrm>
            <a:off x="6764174" y="5580077"/>
            <a:ext cx="0" cy="853965"/>
          </a:xfrm>
          <a:prstGeom prst="line">
            <a:avLst/>
          </a:prstGeom>
          <a:ln w="76200">
            <a:solidFill>
              <a:srgbClr val="B9DB7D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cxnSp>
        <p:nvCxnSpPr>
          <p:cNvPr id="58" name="直接连接符 57"/>
          <p:cNvCxnSpPr/>
          <p:nvPr>
            <p:custDataLst>
              <p:tags r:id="rId44"/>
            </p:custDataLst>
          </p:nvPr>
        </p:nvCxnSpPr>
        <p:spPr>
          <a:xfrm>
            <a:off x="1716806" y="3882918"/>
            <a:ext cx="1077283" cy="0"/>
          </a:xfrm>
          <a:prstGeom prst="line">
            <a:avLst/>
          </a:prstGeom>
          <a:ln w="76200">
            <a:solidFill>
              <a:srgbClr val="4ECAA4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cxnSp>
        <p:nvCxnSpPr>
          <p:cNvPr id="59" name="直接连接符 58"/>
          <p:cNvCxnSpPr/>
          <p:nvPr>
            <p:custDataLst>
              <p:tags r:id="rId45"/>
            </p:custDataLst>
          </p:nvPr>
        </p:nvCxnSpPr>
        <p:spPr>
          <a:xfrm>
            <a:off x="7855032" y="4559463"/>
            <a:ext cx="1077283" cy="0"/>
          </a:xfrm>
          <a:prstGeom prst="line">
            <a:avLst/>
          </a:prstGeom>
          <a:ln w="76200">
            <a:solidFill>
              <a:srgbClr val="F3BF00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sp>
        <p:nvSpPr>
          <p:cNvPr id="66" name="椭圆 65"/>
          <p:cNvSpPr/>
          <p:nvPr>
            <p:custDataLst>
              <p:tags r:id="rId46"/>
            </p:custDataLst>
          </p:nvPr>
        </p:nvSpPr>
        <p:spPr>
          <a:xfrm>
            <a:off x="4048056" y="5161448"/>
            <a:ext cx="140697" cy="140697"/>
          </a:xfrm>
          <a:prstGeom prst="ellipse">
            <a:avLst/>
          </a:prstGeom>
          <a:solidFill>
            <a:srgbClr val="0CADDC"/>
          </a:solidFill>
          <a:ln>
            <a:solidFill>
              <a:srgbClr val="0CADDC"/>
            </a:solidFill>
          </a:ln>
        </p:spPr>
        <p:style>
          <a:lnRef idx="2">
            <a:srgbClr val="0CADDC">
              <a:shade val="50000"/>
            </a:srgbClr>
          </a:lnRef>
          <a:fillRef idx="1">
            <a:srgbClr val="0CADDC"/>
          </a:fillRef>
          <a:effectRef idx="0">
            <a:srgbClr val="0CADDC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67" name="直接连接符 66"/>
          <p:cNvCxnSpPr/>
          <p:nvPr>
            <p:custDataLst>
              <p:tags r:id="rId47"/>
            </p:custDataLst>
          </p:nvPr>
        </p:nvCxnSpPr>
        <p:spPr>
          <a:xfrm>
            <a:off x="3561131" y="5231797"/>
            <a:ext cx="486925" cy="0"/>
          </a:xfrm>
          <a:prstGeom prst="line">
            <a:avLst/>
          </a:prstGeom>
          <a:ln w="3175"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sp>
        <p:nvSpPr>
          <p:cNvPr id="78" name="矩形 77"/>
          <p:cNvSpPr/>
          <p:nvPr>
            <p:custDataLst>
              <p:tags r:id="rId48"/>
            </p:custDataLst>
          </p:nvPr>
        </p:nvSpPr>
        <p:spPr>
          <a:xfrm>
            <a:off x="1567815" y="5688965"/>
            <a:ext cx="2480310" cy="900430"/>
          </a:xfrm>
          <a:prstGeom prst="rect">
            <a:avLst/>
          </a:prstGeom>
        </p:spPr>
        <p:txBody>
          <a:bodyPr wrap="square" anchor="ctr" anchorCtr="0">
            <a:normAutofit/>
          </a:bodyPr>
          <a:p>
            <a:pPr algn="ctr"/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标准字规范</a:t>
            </a:r>
            <a:endParaRPr lang="en-US" altLang="zh-CN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文字是App主要信息的表现，标准字规范分为重要、一般、弱</a:t>
            </a: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。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cxnSp>
        <p:nvCxnSpPr>
          <p:cNvPr id="79" name="直接连接符 78"/>
          <p:cNvCxnSpPr/>
          <p:nvPr>
            <p:custDataLst>
              <p:tags r:id="rId49"/>
            </p:custDataLst>
          </p:nvPr>
        </p:nvCxnSpPr>
        <p:spPr>
          <a:xfrm>
            <a:off x="2385549" y="5713099"/>
            <a:ext cx="1077283" cy="0"/>
          </a:xfrm>
          <a:prstGeom prst="line">
            <a:avLst/>
          </a:prstGeom>
          <a:ln w="76200"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sp>
        <p:nvSpPr>
          <p:cNvPr id="2" name="文本框 1"/>
          <p:cNvSpPr txBox="1"/>
          <p:nvPr/>
        </p:nvSpPr>
        <p:spPr>
          <a:xfrm>
            <a:off x="875665" y="417195"/>
            <a:ext cx="504063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UI</a:t>
            </a:r>
            <a:r>
              <a:rPr lang="zh-CN" sz="200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（User Interface，用户界面）设计规范</a:t>
            </a:r>
            <a:endParaRPr lang="zh-CN" altLang="en-US"/>
          </a:p>
        </p:txBody>
      </p:sp>
      <p:sp>
        <p:nvSpPr>
          <p:cNvPr id="2050" name="色板"/>
          <p:cNvSpPr/>
          <p:nvPr/>
        </p:nvSpPr>
        <p:spPr bwMode="auto">
          <a:xfrm flipH="1">
            <a:off x="2351405" y="3138170"/>
            <a:ext cx="684005" cy="468003"/>
          </a:xfrm>
          <a:custGeom>
            <a:avLst/>
            <a:gdLst>
              <a:gd name="T0" fmla="*/ 2147483646 w 288"/>
              <a:gd name="T1" fmla="*/ 0 h 232"/>
              <a:gd name="T2" fmla="*/ 0 w 288"/>
              <a:gd name="T3" fmla="*/ 2147483646 h 232"/>
              <a:gd name="T4" fmla="*/ 2147483646 w 288"/>
              <a:gd name="T5" fmla="*/ 2147483646 h 232"/>
              <a:gd name="T6" fmla="*/ 2147483646 w 288"/>
              <a:gd name="T7" fmla="*/ 2147483646 h 232"/>
              <a:gd name="T8" fmla="*/ 2147483646 w 288"/>
              <a:gd name="T9" fmla="*/ 2147483646 h 232"/>
              <a:gd name="T10" fmla="*/ 2147483646 w 288"/>
              <a:gd name="T11" fmla="*/ 2147483646 h 232"/>
              <a:gd name="T12" fmla="*/ 2147483646 w 288"/>
              <a:gd name="T13" fmla="*/ 2147483646 h 232"/>
              <a:gd name="T14" fmla="*/ 2147483646 w 288"/>
              <a:gd name="T15" fmla="*/ 0 h 232"/>
              <a:gd name="T16" fmla="*/ 2147483646 w 288"/>
              <a:gd name="T17" fmla="*/ 2147483646 h 232"/>
              <a:gd name="T18" fmla="*/ 2147483646 w 288"/>
              <a:gd name="T19" fmla="*/ 2147483646 h 232"/>
              <a:gd name="T20" fmla="*/ 2147483646 w 288"/>
              <a:gd name="T21" fmla="*/ 2147483646 h 232"/>
              <a:gd name="T22" fmla="*/ 2147483646 w 288"/>
              <a:gd name="T23" fmla="*/ 2147483646 h 232"/>
              <a:gd name="T24" fmla="*/ 2147483646 w 288"/>
              <a:gd name="T25" fmla="*/ 2147483646 h 232"/>
              <a:gd name="T26" fmla="*/ 2147483646 w 288"/>
              <a:gd name="T27" fmla="*/ 2147483646 h 232"/>
              <a:gd name="T28" fmla="*/ 2147483646 w 288"/>
              <a:gd name="T29" fmla="*/ 2147483646 h 232"/>
              <a:gd name="T30" fmla="*/ 2147483646 w 288"/>
              <a:gd name="T31" fmla="*/ 2147483646 h 232"/>
              <a:gd name="T32" fmla="*/ 2147483646 w 288"/>
              <a:gd name="T33" fmla="*/ 2147483646 h 232"/>
              <a:gd name="T34" fmla="*/ 2147483646 w 288"/>
              <a:gd name="T35" fmla="*/ 2147483646 h 232"/>
              <a:gd name="T36" fmla="*/ 2147483646 w 288"/>
              <a:gd name="T37" fmla="*/ 2147483646 h 232"/>
              <a:gd name="T38" fmla="*/ 2147483646 w 288"/>
              <a:gd name="T39" fmla="*/ 2147483646 h 232"/>
              <a:gd name="T40" fmla="*/ 2147483646 w 288"/>
              <a:gd name="T41" fmla="*/ 2147483646 h 232"/>
              <a:gd name="T42" fmla="*/ 2147483646 w 288"/>
              <a:gd name="T43" fmla="*/ 2147483646 h 232"/>
              <a:gd name="T44" fmla="*/ 2147483646 w 288"/>
              <a:gd name="T45" fmla="*/ 2147483646 h 232"/>
              <a:gd name="T46" fmla="*/ 2147483646 w 288"/>
              <a:gd name="T47" fmla="*/ 2147483646 h 232"/>
              <a:gd name="T48" fmla="*/ 2147483646 w 288"/>
              <a:gd name="T49" fmla="*/ 2147483646 h 232"/>
              <a:gd name="T50" fmla="*/ 2147483646 w 288"/>
              <a:gd name="T51" fmla="*/ 2147483646 h 232"/>
              <a:gd name="T52" fmla="*/ 2147483646 w 288"/>
              <a:gd name="T53" fmla="*/ 2147483646 h 232"/>
              <a:gd name="T54" fmla="*/ 2147483646 w 288"/>
              <a:gd name="T55" fmla="*/ 2147483646 h 232"/>
              <a:gd name="T56" fmla="*/ 2147483646 w 288"/>
              <a:gd name="T57" fmla="*/ 2147483646 h 232"/>
              <a:gd name="T58" fmla="*/ 2147483646 w 288"/>
              <a:gd name="T59" fmla="*/ 2147483646 h 232"/>
              <a:gd name="T60" fmla="*/ 2147483646 w 288"/>
              <a:gd name="T61" fmla="*/ 2147483646 h 232"/>
              <a:gd name="T62" fmla="*/ 2147483646 w 288"/>
              <a:gd name="T63" fmla="*/ 2147483646 h 232"/>
              <a:gd name="T64" fmla="*/ 2147483646 w 288"/>
              <a:gd name="T65" fmla="*/ 2147483646 h 232"/>
              <a:gd name="T66" fmla="*/ 2147483646 w 288"/>
              <a:gd name="T67" fmla="*/ 2147483646 h 232"/>
              <a:gd name="T68" fmla="*/ 2147483646 w 288"/>
              <a:gd name="T69" fmla="*/ 2147483646 h 232"/>
              <a:gd name="T70" fmla="*/ 2147483646 w 288"/>
              <a:gd name="T71" fmla="*/ 2147483646 h 232"/>
              <a:gd name="T72" fmla="*/ 2147483646 w 288"/>
              <a:gd name="T73" fmla="*/ 2147483646 h 232"/>
              <a:gd name="T74" fmla="*/ 2147483646 w 288"/>
              <a:gd name="T75" fmla="*/ 2147483646 h 2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88" h="232">
                <a:moveTo>
                  <a:pt x="144" y="0"/>
                </a:moveTo>
                <a:cubicBezTo>
                  <a:pt x="64" y="0"/>
                  <a:pt x="0" y="52"/>
                  <a:pt x="0" y="116"/>
                </a:cubicBezTo>
                <a:cubicBezTo>
                  <a:pt x="0" y="152"/>
                  <a:pt x="14" y="160"/>
                  <a:pt x="33" y="160"/>
                </a:cubicBezTo>
                <a:cubicBezTo>
                  <a:pt x="49" y="160"/>
                  <a:pt x="67" y="154"/>
                  <a:pt x="84" y="154"/>
                </a:cubicBezTo>
                <a:cubicBezTo>
                  <a:pt x="95" y="154"/>
                  <a:pt x="105" y="157"/>
                  <a:pt x="112" y="165"/>
                </a:cubicBezTo>
                <a:cubicBezTo>
                  <a:pt x="135" y="189"/>
                  <a:pt x="64" y="232"/>
                  <a:pt x="144" y="232"/>
                </a:cubicBezTo>
                <a:cubicBezTo>
                  <a:pt x="224" y="232"/>
                  <a:pt x="288" y="180"/>
                  <a:pt x="288" y="116"/>
                </a:cubicBezTo>
                <a:cubicBezTo>
                  <a:pt x="288" y="52"/>
                  <a:pt x="224" y="0"/>
                  <a:pt x="144" y="0"/>
                </a:cubicBezTo>
                <a:close/>
                <a:moveTo>
                  <a:pt x="60" y="104"/>
                </a:moveTo>
                <a:cubicBezTo>
                  <a:pt x="49" y="104"/>
                  <a:pt x="40" y="95"/>
                  <a:pt x="40" y="84"/>
                </a:cubicBezTo>
                <a:cubicBezTo>
                  <a:pt x="40" y="73"/>
                  <a:pt x="49" y="64"/>
                  <a:pt x="60" y="64"/>
                </a:cubicBezTo>
                <a:cubicBezTo>
                  <a:pt x="71" y="64"/>
                  <a:pt x="80" y="73"/>
                  <a:pt x="80" y="84"/>
                </a:cubicBezTo>
                <a:cubicBezTo>
                  <a:pt x="80" y="95"/>
                  <a:pt x="71" y="104"/>
                  <a:pt x="60" y="104"/>
                </a:cubicBezTo>
                <a:close/>
                <a:moveTo>
                  <a:pt x="116" y="64"/>
                </a:moveTo>
                <a:cubicBezTo>
                  <a:pt x="105" y="64"/>
                  <a:pt x="96" y="55"/>
                  <a:pt x="96" y="44"/>
                </a:cubicBezTo>
                <a:cubicBezTo>
                  <a:pt x="96" y="33"/>
                  <a:pt x="105" y="24"/>
                  <a:pt x="116" y="24"/>
                </a:cubicBezTo>
                <a:cubicBezTo>
                  <a:pt x="127" y="24"/>
                  <a:pt x="136" y="33"/>
                  <a:pt x="136" y="44"/>
                </a:cubicBezTo>
                <a:cubicBezTo>
                  <a:pt x="136" y="55"/>
                  <a:pt x="127" y="64"/>
                  <a:pt x="116" y="64"/>
                </a:cubicBezTo>
                <a:close/>
                <a:moveTo>
                  <a:pt x="164" y="216"/>
                </a:moveTo>
                <a:cubicBezTo>
                  <a:pt x="149" y="216"/>
                  <a:pt x="136" y="207"/>
                  <a:pt x="136" y="196"/>
                </a:cubicBezTo>
                <a:cubicBezTo>
                  <a:pt x="136" y="185"/>
                  <a:pt x="149" y="176"/>
                  <a:pt x="164" y="176"/>
                </a:cubicBezTo>
                <a:cubicBezTo>
                  <a:pt x="179" y="176"/>
                  <a:pt x="192" y="185"/>
                  <a:pt x="192" y="196"/>
                </a:cubicBezTo>
                <a:cubicBezTo>
                  <a:pt x="192" y="207"/>
                  <a:pt x="179" y="216"/>
                  <a:pt x="164" y="216"/>
                </a:cubicBezTo>
                <a:close/>
                <a:moveTo>
                  <a:pt x="172" y="64"/>
                </a:moveTo>
                <a:cubicBezTo>
                  <a:pt x="161" y="64"/>
                  <a:pt x="152" y="55"/>
                  <a:pt x="152" y="44"/>
                </a:cubicBezTo>
                <a:cubicBezTo>
                  <a:pt x="152" y="33"/>
                  <a:pt x="161" y="24"/>
                  <a:pt x="172" y="24"/>
                </a:cubicBezTo>
                <a:cubicBezTo>
                  <a:pt x="183" y="24"/>
                  <a:pt x="192" y="33"/>
                  <a:pt x="192" y="44"/>
                </a:cubicBezTo>
                <a:cubicBezTo>
                  <a:pt x="192" y="55"/>
                  <a:pt x="183" y="64"/>
                  <a:pt x="172" y="64"/>
                </a:cubicBezTo>
                <a:close/>
                <a:moveTo>
                  <a:pt x="208" y="76"/>
                </a:moveTo>
                <a:cubicBezTo>
                  <a:pt x="208" y="65"/>
                  <a:pt x="217" y="56"/>
                  <a:pt x="228" y="56"/>
                </a:cubicBezTo>
                <a:cubicBezTo>
                  <a:pt x="239" y="56"/>
                  <a:pt x="248" y="65"/>
                  <a:pt x="248" y="76"/>
                </a:cubicBezTo>
                <a:cubicBezTo>
                  <a:pt x="248" y="87"/>
                  <a:pt x="239" y="96"/>
                  <a:pt x="228" y="96"/>
                </a:cubicBezTo>
                <a:cubicBezTo>
                  <a:pt x="217" y="96"/>
                  <a:pt x="208" y="87"/>
                  <a:pt x="208" y="76"/>
                </a:cubicBezTo>
                <a:close/>
                <a:moveTo>
                  <a:pt x="264" y="132"/>
                </a:moveTo>
                <a:cubicBezTo>
                  <a:pt x="264" y="143"/>
                  <a:pt x="255" y="152"/>
                  <a:pt x="244" y="152"/>
                </a:cubicBezTo>
                <a:cubicBezTo>
                  <a:pt x="233" y="152"/>
                  <a:pt x="224" y="143"/>
                  <a:pt x="224" y="132"/>
                </a:cubicBezTo>
                <a:cubicBezTo>
                  <a:pt x="224" y="121"/>
                  <a:pt x="233" y="112"/>
                  <a:pt x="244" y="112"/>
                </a:cubicBezTo>
                <a:cubicBezTo>
                  <a:pt x="255" y="112"/>
                  <a:pt x="264" y="121"/>
                  <a:pt x="264" y="132"/>
                </a:cubicBezTo>
                <a:close/>
              </a:path>
            </a:pathLst>
          </a:custGeom>
          <a:noFill/>
          <a:ln w="9525">
            <a:solidFill>
              <a:srgbClr val="4ECAA4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" name="椭圆 2"/>
          <p:cNvSpPr/>
          <p:nvPr>
            <p:custDataLst>
              <p:tags r:id="rId50"/>
            </p:custDataLst>
          </p:nvPr>
        </p:nvSpPr>
        <p:spPr>
          <a:xfrm>
            <a:off x="5517233" y="1673074"/>
            <a:ext cx="140697" cy="140697"/>
          </a:xfrm>
          <a:prstGeom prst="ellipse">
            <a:avLst/>
          </a:prstGeom>
          <a:solidFill>
            <a:srgbClr val="0CADDC"/>
          </a:solidFill>
          <a:ln>
            <a:solidFill>
              <a:srgbClr val="0CADDC"/>
            </a:solidFill>
          </a:ln>
        </p:spPr>
        <p:style>
          <a:lnRef idx="2">
            <a:srgbClr val="0CADDC">
              <a:shade val="50000"/>
            </a:srgbClr>
          </a:lnRef>
          <a:fillRef idx="1">
            <a:srgbClr val="0CADDC"/>
          </a:fillRef>
          <a:effectRef idx="0">
            <a:srgbClr val="0CADDC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>
            <a:stCxn id="3" idx="6"/>
          </p:cNvCxnSpPr>
          <p:nvPr>
            <p:custDataLst>
              <p:tags r:id="rId51"/>
            </p:custDataLst>
          </p:nvPr>
        </p:nvCxnSpPr>
        <p:spPr>
          <a:xfrm>
            <a:off x="5658564" y="1743475"/>
            <a:ext cx="1386207" cy="0"/>
          </a:xfrm>
          <a:prstGeom prst="line">
            <a:avLst/>
          </a:prstGeom>
          <a:solidFill>
            <a:sysClr val="window" lastClr="FFFFFF"/>
          </a:solidFill>
          <a:ln w="3175"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cxnSp>
        <p:nvCxnSpPr>
          <p:cNvPr id="64" name="直接连接符 63"/>
          <p:cNvCxnSpPr/>
          <p:nvPr>
            <p:custDataLst>
              <p:tags r:id="rId52"/>
            </p:custDataLst>
          </p:nvPr>
        </p:nvCxnSpPr>
        <p:spPr>
          <a:xfrm>
            <a:off x="8141891" y="1355293"/>
            <a:ext cx="0" cy="853965"/>
          </a:xfrm>
          <a:prstGeom prst="line">
            <a:avLst/>
          </a:prstGeom>
          <a:ln w="76200">
            <a:solidFill>
              <a:srgbClr val="B9DB7D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</p:cxnSp>
      <p:sp>
        <p:nvSpPr>
          <p:cNvPr id="65" name="齿轮"/>
          <p:cNvSpPr/>
          <p:nvPr/>
        </p:nvSpPr>
        <p:spPr bwMode="auto">
          <a:xfrm>
            <a:off x="7553325" y="1324610"/>
            <a:ext cx="640080" cy="624840"/>
          </a:xfrm>
          <a:custGeom>
            <a:avLst/>
            <a:gdLst>
              <a:gd name="T0" fmla="*/ 351815 w 2443615"/>
              <a:gd name="T1" fmla="*/ 127711 h 2406492"/>
              <a:gd name="T2" fmla="*/ 127265 w 2443615"/>
              <a:gd name="T3" fmla="*/ 352436 h 2406492"/>
              <a:gd name="T4" fmla="*/ 351815 w 2443615"/>
              <a:gd name="T5" fmla="*/ 577161 h 2406492"/>
              <a:gd name="T6" fmla="*/ 576364 w 2443615"/>
              <a:gd name="T7" fmla="*/ 352436 h 2406492"/>
              <a:gd name="T8" fmla="*/ 351815 w 2443615"/>
              <a:gd name="T9" fmla="*/ 127711 h 2406492"/>
              <a:gd name="T10" fmla="*/ 323002 w 2443615"/>
              <a:gd name="T11" fmla="*/ 0 h 2406492"/>
              <a:gd name="T12" fmla="*/ 380627 w 2443615"/>
              <a:gd name="T13" fmla="*/ 0 h 2406492"/>
              <a:gd name="T14" fmla="*/ 393151 w 2443615"/>
              <a:gd name="T15" fmla="*/ 71092 h 2406492"/>
              <a:gd name="T16" fmla="*/ 500853 w 2443615"/>
              <a:gd name="T17" fmla="*/ 110323 h 2406492"/>
              <a:gd name="T18" fmla="*/ 556109 w 2443615"/>
              <a:gd name="T19" fmla="*/ 63920 h 2406492"/>
              <a:gd name="T20" fmla="*/ 600251 w 2443615"/>
              <a:gd name="T21" fmla="*/ 100990 h 2406492"/>
              <a:gd name="T22" fmla="*/ 564182 w 2443615"/>
              <a:gd name="T23" fmla="*/ 163505 h 2406492"/>
              <a:gd name="T24" fmla="*/ 621490 w 2443615"/>
              <a:gd name="T25" fmla="*/ 262842 h 2406492"/>
              <a:gd name="T26" fmla="*/ 693623 w 2443615"/>
              <a:gd name="T27" fmla="*/ 262840 h 2406492"/>
              <a:gd name="T28" fmla="*/ 703629 w 2443615"/>
              <a:gd name="T29" fmla="*/ 319633 h 2406492"/>
              <a:gd name="T30" fmla="*/ 635846 w 2443615"/>
              <a:gd name="T31" fmla="*/ 344321 h 2406492"/>
              <a:gd name="T32" fmla="*/ 615944 w 2443615"/>
              <a:gd name="T33" fmla="*/ 457282 h 2406492"/>
              <a:gd name="T34" fmla="*/ 671201 w 2443615"/>
              <a:gd name="T35" fmla="*/ 503683 h 2406492"/>
              <a:gd name="T36" fmla="*/ 642389 w 2443615"/>
              <a:gd name="T37" fmla="*/ 553626 h 2406492"/>
              <a:gd name="T38" fmla="*/ 574608 w 2443615"/>
              <a:gd name="T39" fmla="*/ 528934 h 2406492"/>
              <a:gd name="T40" fmla="*/ 486808 w 2443615"/>
              <a:gd name="T41" fmla="*/ 602665 h 2406492"/>
              <a:gd name="T42" fmla="*/ 499336 w 2443615"/>
              <a:gd name="T43" fmla="*/ 673756 h 2406492"/>
              <a:gd name="T44" fmla="*/ 445187 w 2443615"/>
              <a:gd name="T45" fmla="*/ 693480 h 2406492"/>
              <a:gd name="T46" fmla="*/ 409122 w 2443615"/>
              <a:gd name="T47" fmla="*/ 630963 h 2406492"/>
              <a:gd name="T48" fmla="*/ 294507 w 2443615"/>
              <a:gd name="T49" fmla="*/ 630963 h 2406492"/>
              <a:gd name="T50" fmla="*/ 258443 w 2443615"/>
              <a:gd name="T51" fmla="*/ 693480 h 2406492"/>
              <a:gd name="T52" fmla="*/ 204294 w 2443615"/>
              <a:gd name="T53" fmla="*/ 673756 h 2406492"/>
              <a:gd name="T54" fmla="*/ 216821 w 2443615"/>
              <a:gd name="T55" fmla="*/ 602665 h 2406492"/>
              <a:gd name="T56" fmla="*/ 129022 w 2443615"/>
              <a:gd name="T57" fmla="*/ 528934 h 2406492"/>
              <a:gd name="T58" fmla="*/ 61240 w 2443615"/>
              <a:gd name="T59" fmla="*/ 553626 h 2406492"/>
              <a:gd name="T60" fmla="*/ 32428 w 2443615"/>
              <a:gd name="T61" fmla="*/ 503683 h 2406492"/>
              <a:gd name="T62" fmla="*/ 87685 w 2443615"/>
              <a:gd name="T63" fmla="*/ 457282 h 2406492"/>
              <a:gd name="T64" fmla="*/ 67783 w 2443615"/>
              <a:gd name="T65" fmla="*/ 344321 h 2406492"/>
              <a:gd name="T66" fmla="*/ 0 w 2443615"/>
              <a:gd name="T67" fmla="*/ 319633 h 2406492"/>
              <a:gd name="T68" fmla="*/ 10006 w 2443615"/>
              <a:gd name="T69" fmla="*/ 262840 h 2406492"/>
              <a:gd name="T70" fmla="*/ 82138 w 2443615"/>
              <a:gd name="T71" fmla="*/ 262842 h 2406492"/>
              <a:gd name="T72" fmla="*/ 139446 w 2443615"/>
              <a:gd name="T73" fmla="*/ 163505 h 2406492"/>
              <a:gd name="T74" fmla="*/ 103378 w 2443615"/>
              <a:gd name="T75" fmla="*/ 100990 h 2406492"/>
              <a:gd name="T76" fmla="*/ 147520 w 2443615"/>
              <a:gd name="T77" fmla="*/ 63920 h 2406492"/>
              <a:gd name="T78" fmla="*/ 202776 w 2443615"/>
              <a:gd name="T79" fmla="*/ 110323 h 2406492"/>
              <a:gd name="T80" fmla="*/ 310478 w 2443615"/>
              <a:gd name="T81" fmla="*/ 71092 h 24064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443615" h="2406492">
                <a:moveTo>
                  <a:pt x="1221807" y="443178"/>
                </a:moveTo>
                <a:cubicBezTo>
                  <a:pt x="791117" y="443178"/>
                  <a:pt x="441973" y="792322"/>
                  <a:pt x="441973" y="1223012"/>
                </a:cubicBezTo>
                <a:cubicBezTo>
                  <a:pt x="441973" y="1653702"/>
                  <a:pt x="791117" y="2002846"/>
                  <a:pt x="1221807" y="2002846"/>
                </a:cubicBezTo>
                <a:cubicBezTo>
                  <a:pt x="1652497" y="2002846"/>
                  <a:pt x="2001641" y="1653702"/>
                  <a:pt x="2001641" y="1223012"/>
                </a:cubicBezTo>
                <a:cubicBezTo>
                  <a:pt x="2001641" y="792322"/>
                  <a:pt x="1652497" y="443178"/>
                  <a:pt x="1221807" y="443178"/>
                </a:cubicBezTo>
                <a:close/>
                <a:moveTo>
                  <a:pt x="1121747" y="0"/>
                </a:moveTo>
                <a:lnTo>
                  <a:pt x="1321868" y="0"/>
                </a:lnTo>
                <a:lnTo>
                  <a:pt x="1365362" y="246702"/>
                </a:lnTo>
                <a:cubicBezTo>
                  <a:pt x="1497994" y="266203"/>
                  <a:pt x="1625261" y="312525"/>
                  <a:pt x="1739400" y="382840"/>
                </a:cubicBezTo>
                <a:lnTo>
                  <a:pt x="1931295" y="221813"/>
                </a:lnTo>
                <a:lnTo>
                  <a:pt x="2084596" y="350449"/>
                </a:lnTo>
                <a:lnTo>
                  <a:pt x="1959337" y="567390"/>
                </a:lnTo>
                <a:cubicBezTo>
                  <a:pt x="2048403" y="667584"/>
                  <a:pt x="2116120" y="784874"/>
                  <a:pt x="2158357" y="912104"/>
                </a:cubicBezTo>
                <a:lnTo>
                  <a:pt x="2408865" y="912098"/>
                </a:lnTo>
                <a:lnTo>
                  <a:pt x="2443615" y="1109179"/>
                </a:lnTo>
                <a:lnTo>
                  <a:pt x="2208214" y="1194851"/>
                </a:lnTo>
                <a:cubicBezTo>
                  <a:pt x="2212040" y="1328854"/>
                  <a:pt x="2188522" y="1462233"/>
                  <a:pt x="2139095" y="1586846"/>
                </a:cubicBezTo>
                <a:lnTo>
                  <a:pt x="2330998" y="1747864"/>
                </a:lnTo>
                <a:lnTo>
                  <a:pt x="2230938" y="1921175"/>
                </a:lnTo>
                <a:lnTo>
                  <a:pt x="1995541" y="1835490"/>
                </a:lnTo>
                <a:cubicBezTo>
                  <a:pt x="1912336" y="1940602"/>
                  <a:pt x="1808586" y="2027658"/>
                  <a:pt x="1690623" y="2091346"/>
                </a:cubicBezTo>
                <a:lnTo>
                  <a:pt x="1734130" y="2338046"/>
                </a:lnTo>
                <a:lnTo>
                  <a:pt x="1546077" y="2406492"/>
                </a:lnTo>
                <a:lnTo>
                  <a:pt x="1420828" y="2189544"/>
                </a:lnTo>
                <a:cubicBezTo>
                  <a:pt x="1289525" y="2216580"/>
                  <a:pt x="1154089" y="2216580"/>
                  <a:pt x="1022786" y="2189544"/>
                </a:cubicBezTo>
                <a:lnTo>
                  <a:pt x="897539" y="2406492"/>
                </a:lnTo>
                <a:lnTo>
                  <a:pt x="709486" y="2338046"/>
                </a:lnTo>
                <a:lnTo>
                  <a:pt x="752993" y="2091346"/>
                </a:lnTo>
                <a:cubicBezTo>
                  <a:pt x="635030" y="2027658"/>
                  <a:pt x="531280" y="1940601"/>
                  <a:pt x="448076" y="1835490"/>
                </a:cubicBezTo>
                <a:lnTo>
                  <a:pt x="212678" y="1921175"/>
                </a:lnTo>
                <a:lnTo>
                  <a:pt x="112617" y="1747864"/>
                </a:lnTo>
                <a:lnTo>
                  <a:pt x="304520" y="1586846"/>
                </a:lnTo>
                <a:cubicBezTo>
                  <a:pt x="255094" y="1462233"/>
                  <a:pt x="231575" y="1328854"/>
                  <a:pt x="235401" y="1194851"/>
                </a:cubicBezTo>
                <a:lnTo>
                  <a:pt x="0" y="1109179"/>
                </a:lnTo>
                <a:lnTo>
                  <a:pt x="34750" y="912098"/>
                </a:lnTo>
                <a:lnTo>
                  <a:pt x="285257" y="912104"/>
                </a:lnTo>
                <a:cubicBezTo>
                  <a:pt x="327494" y="784874"/>
                  <a:pt x="395211" y="667583"/>
                  <a:pt x="484278" y="567390"/>
                </a:cubicBezTo>
                <a:lnTo>
                  <a:pt x="359019" y="350449"/>
                </a:lnTo>
                <a:lnTo>
                  <a:pt x="512321" y="221813"/>
                </a:lnTo>
                <a:lnTo>
                  <a:pt x="704216" y="382840"/>
                </a:lnTo>
                <a:cubicBezTo>
                  <a:pt x="818353" y="312525"/>
                  <a:pt x="945621" y="266204"/>
                  <a:pt x="1078253" y="246702"/>
                </a:cubicBezTo>
                <a:lnTo>
                  <a:pt x="1121747" y="0"/>
                </a:lnTo>
                <a:close/>
              </a:path>
            </a:pathLst>
          </a:custGeom>
          <a:noFill/>
          <a:ln w="0">
            <a:solidFill>
              <a:srgbClr val="B9DB7D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501445" tIns="575655" rIns="501445" bIns="614746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8523605" y="1260475"/>
            <a:ext cx="2658745" cy="798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1840"/>
              </a:lnSpc>
            </a:pPr>
            <a:r>
              <a:rPr lang="zh-CN" sz="14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页面加载失败、页面为空展示</a:t>
            </a:r>
            <a:r>
              <a:rPr lang="zh-CN" sz="12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页面加载失败、页面为空可以统一规范为NPC、文案、按钮。</a:t>
            </a:r>
            <a:endParaRPr lang="zh-CN" altLang="en-US" sz="1200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8" name="书写"/>
          <p:cNvSpPr/>
          <p:nvPr/>
        </p:nvSpPr>
        <p:spPr bwMode="auto">
          <a:xfrm>
            <a:off x="3035300" y="4870450"/>
            <a:ext cx="563880" cy="577215"/>
          </a:xfrm>
          <a:custGeom>
            <a:avLst/>
            <a:gdLst>
              <a:gd name="T0" fmla="*/ 1767542 w 3927"/>
              <a:gd name="T1" fmla="*/ 308011 h 3928"/>
              <a:gd name="T2" fmla="*/ 1684137 w 3927"/>
              <a:gd name="T3" fmla="*/ 390514 h 3928"/>
              <a:gd name="T4" fmla="*/ 1406885 w 3927"/>
              <a:gd name="T5" fmla="*/ 115046 h 3928"/>
              <a:gd name="T6" fmla="*/ 1490290 w 3927"/>
              <a:gd name="T7" fmla="*/ 32084 h 3928"/>
              <a:gd name="T8" fmla="*/ 1597525 w 3927"/>
              <a:gd name="T9" fmla="*/ 28876 h 3928"/>
              <a:gd name="T10" fmla="*/ 1770750 w 3927"/>
              <a:gd name="T11" fmla="*/ 200757 h 3928"/>
              <a:gd name="T12" fmla="*/ 1767542 w 3927"/>
              <a:gd name="T13" fmla="*/ 308011 h 3928"/>
              <a:gd name="T14" fmla="*/ 1032021 w 3927"/>
              <a:gd name="T15" fmla="*/ 1039078 h 3928"/>
              <a:gd name="T16" fmla="*/ 754768 w 3927"/>
              <a:gd name="T17" fmla="*/ 763152 h 3928"/>
              <a:gd name="T18" fmla="*/ 1364724 w 3927"/>
              <a:gd name="T19" fmla="*/ 156756 h 3928"/>
              <a:gd name="T20" fmla="*/ 1641977 w 3927"/>
              <a:gd name="T21" fmla="*/ 432682 h 3928"/>
              <a:gd name="T22" fmla="*/ 1032021 w 3927"/>
              <a:gd name="T23" fmla="*/ 1039078 h 3928"/>
              <a:gd name="T24" fmla="*/ 993526 w 3927"/>
              <a:gd name="T25" fmla="*/ 1077121 h 3928"/>
              <a:gd name="T26" fmla="*/ 605373 w 3927"/>
              <a:gd name="T27" fmla="*/ 1187584 h 3928"/>
              <a:gd name="T28" fmla="*/ 716274 w 3927"/>
              <a:gd name="T29" fmla="*/ 801653 h 3928"/>
              <a:gd name="T30" fmla="*/ 993526 w 3927"/>
              <a:gd name="T31" fmla="*/ 1077121 h 3928"/>
              <a:gd name="T32" fmla="*/ 352867 w 3927"/>
              <a:gd name="T33" fmla="*/ 226883 h 3928"/>
              <a:gd name="T34" fmla="*/ 179641 w 3927"/>
              <a:gd name="T35" fmla="*/ 400597 h 3928"/>
              <a:gd name="T36" fmla="*/ 179641 w 3927"/>
              <a:gd name="T37" fmla="*/ 1447468 h 3928"/>
              <a:gd name="T38" fmla="*/ 352867 w 3927"/>
              <a:gd name="T39" fmla="*/ 1620724 h 3928"/>
              <a:gd name="T40" fmla="*/ 1400011 w 3927"/>
              <a:gd name="T41" fmla="*/ 1620724 h 3928"/>
              <a:gd name="T42" fmla="*/ 1573236 w 3927"/>
              <a:gd name="T43" fmla="*/ 1447468 h 3928"/>
              <a:gd name="T44" fmla="*/ 1573236 w 3927"/>
              <a:gd name="T45" fmla="*/ 759485 h 3928"/>
              <a:gd name="T46" fmla="*/ 1752419 w 3927"/>
              <a:gd name="T47" fmla="*/ 585771 h 3928"/>
              <a:gd name="T48" fmla="*/ 1752419 w 3927"/>
              <a:gd name="T49" fmla="*/ 1511178 h 3928"/>
              <a:gd name="T50" fmla="*/ 1457753 w 3927"/>
              <a:gd name="T51" fmla="*/ 1800397 h 3928"/>
              <a:gd name="T52" fmla="*/ 289168 w 3927"/>
              <a:gd name="T53" fmla="*/ 1800397 h 3928"/>
              <a:gd name="T54" fmla="*/ 0 w 3927"/>
              <a:gd name="T55" fmla="*/ 1511178 h 3928"/>
              <a:gd name="T56" fmla="*/ 0 w 3927"/>
              <a:gd name="T57" fmla="*/ 354304 h 3928"/>
              <a:gd name="T58" fmla="*/ 289168 w 3927"/>
              <a:gd name="T59" fmla="*/ 47210 h 3928"/>
              <a:gd name="T60" fmla="*/ 1214412 w 3927"/>
              <a:gd name="T61" fmla="*/ 47210 h 3928"/>
              <a:gd name="T62" fmla="*/ 1040728 w 3927"/>
              <a:gd name="T63" fmla="*/ 226883 h 3928"/>
              <a:gd name="T64" fmla="*/ 352867 w 3927"/>
              <a:gd name="T65" fmla="*/ 226883 h 39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927" h="3928">
                <a:moveTo>
                  <a:pt x="3857" y="672"/>
                </a:moveTo>
                <a:cubicBezTo>
                  <a:pt x="3675" y="852"/>
                  <a:pt x="3675" y="852"/>
                  <a:pt x="3675" y="852"/>
                </a:cubicBezTo>
                <a:cubicBezTo>
                  <a:pt x="3070" y="251"/>
                  <a:pt x="3070" y="251"/>
                  <a:pt x="3070" y="251"/>
                </a:cubicBezTo>
                <a:cubicBezTo>
                  <a:pt x="3252" y="70"/>
                  <a:pt x="3252" y="70"/>
                  <a:pt x="3252" y="70"/>
                </a:cubicBezTo>
                <a:cubicBezTo>
                  <a:pt x="3319" y="4"/>
                  <a:pt x="3424" y="0"/>
                  <a:pt x="3486" y="63"/>
                </a:cubicBezTo>
                <a:cubicBezTo>
                  <a:pt x="3864" y="438"/>
                  <a:pt x="3864" y="438"/>
                  <a:pt x="3864" y="438"/>
                </a:cubicBezTo>
                <a:cubicBezTo>
                  <a:pt x="3927" y="501"/>
                  <a:pt x="3924" y="605"/>
                  <a:pt x="3857" y="672"/>
                </a:cubicBezTo>
                <a:close/>
                <a:moveTo>
                  <a:pt x="2252" y="2267"/>
                </a:moveTo>
                <a:cubicBezTo>
                  <a:pt x="1647" y="1665"/>
                  <a:pt x="1647" y="1665"/>
                  <a:pt x="1647" y="1665"/>
                </a:cubicBezTo>
                <a:cubicBezTo>
                  <a:pt x="2978" y="342"/>
                  <a:pt x="2978" y="342"/>
                  <a:pt x="2978" y="342"/>
                </a:cubicBezTo>
                <a:cubicBezTo>
                  <a:pt x="3583" y="944"/>
                  <a:pt x="3583" y="944"/>
                  <a:pt x="3583" y="944"/>
                </a:cubicBezTo>
                <a:lnTo>
                  <a:pt x="2252" y="2267"/>
                </a:lnTo>
                <a:close/>
                <a:moveTo>
                  <a:pt x="2168" y="2350"/>
                </a:moveTo>
                <a:cubicBezTo>
                  <a:pt x="1321" y="2591"/>
                  <a:pt x="1321" y="2591"/>
                  <a:pt x="1321" y="2591"/>
                </a:cubicBezTo>
                <a:cubicBezTo>
                  <a:pt x="1563" y="1749"/>
                  <a:pt x="1563" y="1749"/>
                  <a:pt x="1563" y="1749"/>
                </a:cubicBezTo>
                <a:lnTo>
                  <a:pt x="2168" y="2350"/>
                </a:lnTo>
                <a:close/>
                <a:moveTo>
                  <a:pt x="770" y="495"/>
                </a:moveTo>
                <a:cubicBezTo>
                  <a:pt x="561" y="495"/>
                  <a:pt x="392" y="665"/>
                  <a:pt x="392" y="874"/>
                </a:cubicBezTo>
                <a:cubicBezTo>
                  <a:pt x="392" y="3158"/>
                  <a:pt x="392" y="3158"/>
                  <a:pt x="392" y="3158"/>
                </a:cubicBezTo>
                <a:cubicBezTo>
                  <a:pt x="392" y="3367"/>
                  <a:pt x="561" y="3536"/>
                  <a:pt x="770" y="3536"/>
                </a:cubicBezTo>
                <a:cubicBezTo>
                  <a:pt x="3055" y="3536"/>
                  <a:pt x="3055" y="3536"/>
                  <a:pt x="3055" y="3536"/>
                </a:cubicBezTo>
                <a:cubicBezTo>
                  <a:pt x="3264" y="3536"/>
                  <a:pt x="3433" y="3367"/>
                  <a:pt x="3433" y="3158"/>
                </a:cubicBezTo>
                <a:cubicBezTo>
                  <a:pt x="3433" y="1657"/>
                  <a:pt x="3433" y="1657"/>
                  <a:pt x="3433" y="1657"/>
                </a:cubicBezTo>
                <a:cubicBezTo>
                  <a:pt x="3824" y="1278"/>
                  <a:pt x="3824" y="1278"/>
                  <a:pt x="3824" y="1278"/>
                </a:cubicBezTo>
                <a:cubicBezTo>
                  <a:pt x="3824" y="3297"/>
                  <a:pt x="3824" y="3297"/>
                  <a:pt x="3824" y="3297"/>
                </a:cubicBezTo>
                <a:cubicBezTo>
                  <a:pt x="3824" y="3645"/>
                  <a:pt x="3529" y="3928"/>
                  <a:pt x="3181" y="3928"/>
                </a:cubicBezTo>
                <a:cubicBezTo>
                  <a:pt x="631" y="3928"/>
                  <a:pt x="631" y="3928"/>
                  <a:pt x="631" y="3928"/>
                </a:cubicBezTo>
                <a:cubicBezTo>
                  <a:pt x="283" y="3928"/>
                  <a:pt x="0" y="3645"/>
                  <a:pt x="0" y="3297"/>
                </a:cubicBezTo>
                <a:cubicBezTo>
                  <a:pt x="0" y="773"/>
                  <a:pt x="0" y="773"/>
                  <a:pt x="0" y="773"/>
                </a:cubicBezTo>
                <a:cubicBezTo>
                  <a:pt x="0" y="425"/>
                  <a:pt x="283" y="103"/>
                  <a:pt x="631" y="103"/>
                </a:cubicBezTo>
                <a:cubicBezTo>
                  <a:pt x="2650" y="103"/>
                  <a:pt x="2650" y="103"/>
                  <a:pt x="2650" y="103"/>
                </a:cubicBezTo>
                <a:cubicBezTo>
                  <a:pt x="2271" y="495"/>
                  <a:pt x="2271" y="495"/>
                  <a:pt x="2271" y="495"/>
                </a:cubicBezTo>
                <a:lnTo>
                  <a:pt x="770" y="495"/>
                </a:lnTo>
                <a:close/>
              </a:path>
            </a:pathLst>
          </a:custGeom>
          <a:noFill/>
          <a:ln w="9525">
            <a:solidFill>
              <a:srgbClr val="0CADD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 anchorCtr="1"/>
          <a:p>
            <a:endParaRPr lang="zh-CN" altLang="en-US"/>
          </a:p>
        </p:txBody>
      </p:sp>
      <p:pic>
        <p:nvPicPr>
          <p:cNvPr id="22" name="图片 21" descr="20149309313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5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ldLvl="0" animBg="1"/>
      <p:bldP spid="54" grpId="0"/>
      <p:bldP spid="13" grpId="0" bldLvl="0" animBg="1"/>
      <p:bldP spid="53" grpId="0"/>
      <p:bldP spid="2050" grpId="0" animBg="1"/>
      <p:bldP spid="66" grpId="0" bldLvl="0" animBg="1"/>
      <p:bldP spid="78" grpId="0"/>
      <p:bldP spid="11" grpId="0" bldLvl="0" animBg="1"/>
      <p:bldP spid="17" grpId="0"/>
      <p:bldP spid="9" grpId="0" bldLvl="0" animBg="1"/>
      <p:bldP spid="51" grpId="0"/>
      <p:bldP spid="7" grpId="0" bldLvl="0" animBg="1"/>
      <p:bldP spid="52" grpId="0"/>
      <p:bldP spid="3" grpId="0" animBg="1"/>
      <p:bldP spid="65" grpId="0" animBg="1"/>
      <p:bldP spid="100" grpId="0"/>
      <p:bldP spid="3" grpId="1" bldLvl="0" animBg="1"/>
      <p:bldP spid="65" grpId="1" animBg="1"/>
      <p:bldP spid="100" grpId="1"/>
      <p:bldP spid="5" grpId="0" bldLvl="0" animBg="1"/>
      <p:bldP spid="6" grpId="0" bldLvl="0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75665" y="417195"/>
            <a:ext cx="551243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200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UX（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User experience</a:t>
            </a:r>
            <a:r>
              <a:rPr lang="zh-CN" sz="200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，用户体验）设计原则</a:t>
            </a: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997960" y="1681480"/>
            <a:ext cx="792480" cy="792480"/>
          </a:xfrm>
          <a:prstGeom prst="ellipse">
            <a:avLst/>
          </a:prstGeom>
          <a:solidFill>
            <a:srgbClr val="0CA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/>
              <a:t>1</a:t>
            </a:r>
            <a:endParaRPr lang="en-US" altLang="zh-CN" sz="2400"/>
          </a:p>
        </p:txBody>
      </p:sp>
      <p:sp>
        <p:nvSpPr>
          <p:cNvPr id="16" name="椭圆 15"/>
          <p:cNvSpPr/>
          <p:nvPr/>
        </p:nvSpPr>
        <p:spPr>
          <a:xfrm>
            <a:off x="3251200" y="2747645"/>
            <a:ext cx="792480" cy="792480"/>
          </a:xfrm>
          <a:prstGeom prst="ellipse">
            <a:avLst/>
          </a:prstGeom>
          <a:solidFill>
            <a:srgbClr val="0CA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/>
              <a:t>2</a:t>
            </a:r>
            <a:endParaRPr lang="en-US" altLang="zh-CN" sz="2400"/>
          </a:p>
        </p:txBody>
      </p:sp>
      <p:sp>
        <p:nvSpPr>
          <p:cNvPr id="17" name="椭圆 16"/>
          <p:cNvSpPr/>
          <p:nvPr/>
        </p:nvSpPr>
        <p:spPr>
          <a:xfrm>
            <a:off x="3175000" y="4079240"/>
            <a:ext cx="792480" cy="792480"/>
          </a:xfrm>
          <a:prstGeom prst="ellipse">
            <a:avLst/>
          </a:prstGeom>
          <a:solidFill>
            <a:srgbClr val="0CA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/>
              <a:t>3</a:t>
            </a:r>
            <a:endParaRPr lang="en-US" altLang="zh-CN" sz="2400"/>
          </a:p>
        </p:txBody>
      </p:sp>
      <p:sp>
        <p:nvSpPr>
          <p:cNvPr id="18" name="椭圆 17"/>
          <p:cNvSpPr/>
          <p:nvPr/>
        </p:nvSpPr>
        <p:spPr>
          <a:xfrm>
            <a:off x="3771900" y="5288280"/>
            <a:ext cx="792480" cy="792480"/>
          </a:xfrm>
          <a:prstGeom prst="ellipse">
            <a:avLst/>
          </a:prstGeom>
          <a:solidFill>
            <a:srgbClr val="0CA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/>
              <a:t>4</a:t>
            </a:r>
            <a:endParaRPr lang="en-US" altLang="zh-CN" sz="2400"/>
          </a:p>
        </p:txBody>
      </p:sp>
      <p:sp>
        <p:nvSpPr>
          <p:cNvPr id="19" name="椭圆 18"/>
          <p:cNvSpPr/>
          <p:nvPr/>
        </p:nvSpPr>
        <p:spPr>
          <a:xfrm>
            <a:off x="7063740" y="1301115"/>
            <a:ext cx="792480" cy="792480"/>
          </a:xfrm>
          <a:prstGeom prst="ellipse">
            <a:avLst/>
          </a:prstGeom>
          <a:solidFill>
            <a:srgbClr val="0CA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/>
              <a:t>5</a:t>
            </a:r>
            <a:endParaRPr lang="en-US" altLang="zh-CN" sz="2400"/>
          </a:p>
        </p:txBody>
      </p:sp>
      <p:sp>
        <p:nvSpPr>
          <p:cNvPr id="20" name="椭圆 19"/>
          <p:cNvSpPr/>
          <p:nvPr/>
        </p:nvSpPr>
        <p:spPr>
          <a:xfrm>
            <a:off x="7962900" y="2245360"/>
            <a:ext cx="792480" cy="792480"/>
          </a:xfrm>
          <a:prstGeom prst="ellipse">
            <a:avLst/>
          </a:prstGeom>
          <a:solidFill>
            <a:srgbClr val="0CA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/>
              <a:t>6</a:t>
            </a:r>
            <a:endParaRPr lang="en-US" altLang="zh-CN" sz="2400"/>
          </a:p>
        </p:txBody>
      </p:sp>
      <p:sp>
        <p:nvSpPr>
          <p:cNvPr id="21" name="椭圆 20"/>
          <p:cNvSpPr/>
          <p:nvPr/>
        </p:nvSpPr>
        <p:spPr>
          <a:xfrm>
            <a:off x="8267700" y="3470275"/>
            <a:ext cx="792480" cy="792480"/>
          </a:xfrm>
          <a:prstGeom prst="ellipse">
            <a:avLst/>
          </a:prstGeom>
          <a:solidFill>
            <a:srgbClr val="0CA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/>
              <a:t>7</a:t>
            </a:r>
            <a:endParaRPr lang="en-US" altLang="zh-CN" sz="2400"/>
          </a:p>
        </p:txBody>
      </p:sp>
      <p:sp>
        <p:nvSpPr>
          <p:cNvPr id="22" name="椭圆 21"/>
          <p:cNvSpPr/>
          <p:nvPr/>
        </p:nvSpPr>
        <p:spPr>
          <a:xfrm>
            <a:off x="7990840" y="4633595"/>
            <a:ext cx="792480" cy="792480"/>
          </a:xfrm>
          <a:prstGeom prst="ellipse">
            <a:avLst/>
          </a:prstGeom>
          <a:solidFill>
            <a:srgbClr val="0CA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/>
              <a:t>8</a:t>
            </a:r>
            <a:endParaRPr lang="en-US" altLang="zh-CN" sz="2400"/>
          </a:p>
        </p:txBody>
      </p:sp>
      <p:sp>
        <p:nvSpPr>
          <p:cNvPr id="24" name="椭圆 23"/>
          <p:cNvSpPr/>
          <p:nvPr/>
        </p:nvSpPr>
        <p:spPr>
          <a:xfrm>
            <a:off x="7228840" y="5517515"/>
            <a:ext cx="792480" cy="792480"/>
          </a:xfrm>
          <a:prstGeom prst="ellipse">
            <a:avLst/>
          </a:prstGeom>
          <a:solidFill>
            <a:srgbClr val="0CA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/>
              <a:t>9</a:t>
            </a:r>
            <a:endParaRPr lang="en-US" altLang="zh-CN" sz="2400"/>
          </a:p>
        </p:txBody>
      </p:sp>
      <p:sp>
        <p:nvSpPr>
          <p:cNvPr id="100" name="文本框 99"/>
          <p:cNvSpPr txBox="1"/>
          <p:nvPr/>
        </p:nvSpPr>
        <p:spPr>
          <a:xfrm>
            <a:off x="2578100" y="1893570"/>
            <a:ext cx="12395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r"/>
            <a:r>
              <a:rPr lang="zh-CN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减少混乱</a:t>
            </a:r>
            <a:endParaRPr lang="zh-CN" altLang="en-US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53670" y="2747645"/>
            <a:ext cx="3021330" cy="1055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r" fontAlgn="auto">
              <a:lnSpc>
                <a:spcPts val="1880"/>
              </a:lnSpc>
            </a:pPr>
            <a:r>
              <a:rPr lang="zh-CN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使导航不言自明</a:t>
            </a:r>
            <a:endParaRPr lang="zh-CN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r" fontAlgn="auto">
              <a:lnSpc>
                <a:spcPts val="1880"/>
              </a:lnSpc>
            </a:pPr>
            <a:r>
              <a:rPr lang="en-US" altLang="zh-CN" sz="14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A. </a:t>
            </a:r>
            <a:r>
              <a:rPr lang="zh-CN" sz="14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导航必须是连贯的</a:t>
            </a:r>
            <a:endParaRPr lang="zh-CN" sz="1400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r" fontAlgn="auto">
              <a:lnSpc>
                <a:spcPts val="1880"/>
              </a:lnSpc>
            </a:pPr>
            <a:r>
              <a:rPr lang="en-US" altLang="zh-CN" sz="14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B. </a:t>
            </a:r>
            <a:r>
              <a:rPr lang="zh-CN" sz="14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导航必须保持一致性</a:t>
            </a:r>
            <a:endParaRPr lang="zh-CN" sz="1400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r" fontAlgn="auto">
              <a:lnSpc>
                <a:spcPts val="1880"/>
              </a:lnSpc>
            </a:pPr>
            <a:r>
              <a:rPr lang="en-US" altLang="zh-CN" sz="14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C. </a:t>
            </a:r>
            <a:r>
              <a:rPr lang="zh-CN" sz="1400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导航应该传达出用户当前的位置</a:t>
            </a:r>
            <a:endParaRPr lang="zh-CN" sz="1400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75665" y="4226560"/>
            <a:ext cx="22085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r"/>
            <a:r>
              <a:rPr lang="zh-CN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创建一个跨平台的无缝体验</a:t>
            </a:r>
            <a:endParaRPr lang="zh-CN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27430" y="5517515"/>
            <a:ext cx="25946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r"/>
            <a:r>
              <a:rPr lang="zh-CN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设计对手指操作友好的控件</a:t>
            </a:r>
            <a:endParaRPr lang="zh-CN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021320" y="1452245"/>
            <a:ext cx="259461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l"/>
            <a:r>
              <a:rPr lang="zh-CN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文本内容应足够清晰</a:t>
            </a:r>
            <a:endParaRPr lang="zh-CN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910320" y="2411730"/>
            <a:ext cx="259461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l"/>
            <a:r>
              <a:rPr lang="zh-CN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保持界面元素清晰可见</a:t>
            </a:r>
            <a:endParaRPr lang="zh-CN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189720" y="3543935"/>
            <a:ext cx="25946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l"/>
            <a:r>
              <a:rPr lang="zh-CN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基于手指的触控点设计控件的布局和位置</a:t>
            </a:r>
            <a:endParaRPr lang="zh-CN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910320" y="4843780"/>
            <a:ext cx="259461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l"/>
            <a:r>
              <a:rPr lang="zh-CN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减少对打字输入的需要</a:t>
            </a:r>
            <a:endParaRPr lang="zh-CN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153400" y="5794375"/>
            <a:ext cx="259461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l"/>
            <a:r>
              <a:rPr lang="zh-CN" b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测试设计效果</a:t>
            </a:r>
            <a:endParaRPr lang="zh-CN" b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50" name=" 2050"/>
          <p:cNvSpPr/>
          <p:nvPr/>
        </p:nvSpPr>
        <p:spPr bwMode="auto">
          <a:xfrm>
            <a:off x="4876800" y="3037840"/>
            <a:ext cx="2438400" cy="1752600"/>
          </a:xfrm>
          <a:custGeom>
            <a:avLst/>
            <a:gdLst>
              <a:gd name="T0" fmla="*/ 151004 w 5185"/>
              <a:gd name="T1" fmla="*/ 1065477 h 3880"/>
              <a:gd name="T2" fmla="*/ 1873403 w 5185"/>
              <a:gd name="T3" fmla="*/ 1297678 h 3880"/>
              <a:gd name="T4" fmla="*/ 751713 w 5185"/>
              <a:gd name="T5" fmla="*/ 1241832 h 3880"/>
              <a:gd name="T6" fmla="*/ 1108464 w 5185"/>
              <a:gd name="T7" fmla="*/ 1148144 h 3880"/>
              <a:gd name="T8" fmla="*/ 751713 w 5185"/>
              <a:gd name="T9" fmla="*/ 1241832 h 3880"/>
              <a:gd name="T10" fmla="*/ 1726808 w 5185"/>
              <a:gd name="T11" fmla="*/ 1012203 h 3880"/>
              <a:gd name="T12" fmla="*/ 1726073 w 5185"/>
              <a:gd name="T13" fmla="*/ 1007794 h 3880"/>
              <a:gd name="T14" fmla="*/ 1726808 w 5185"/>
              <a:gd name="T15" fmla="*/ 44089 h 3880"/>
              <a:gd name="T16" fmla="*/ 1726441 w 5185"/>
              <a:gd name="T17" fmla="*/ 39680 h 3880"/>
              <a:gd name="T18" fmla="*/ 1724604 w 5185"/>
              <a:gd name="T19" fmla="*/ 30862 h 3880"/>
              <a:gd name="T20" fmla="*/ 1721297 w 5185"/>
              <a:gd name="T21" fmla="*/ 23147 h 3880"/>
              <a:gd name="T22" fmla="*/ 1716888 w 5185"/>
              <a:gd name="T23" fmla="*/ 15798 h 3880"/>
              <a:gd name="T24" fmla="*/ 1711010 w 5185"/>
              <a:gd name="T25" fmla="*/ 9920 h 3880"/>
              <a:gd name="T26" fmla="*/ 1703662 w 5185"/>
              <a:gd name="T27" fmla="*/ 5144 h 3880"/>
              <a:gd name="T28" fmla="*/ 1695946 w 5185"/>
              <a:gd name="T29" fmla="*/ 1837 h 3880"/>
              <a:gd name="T30" fmla="*/ 1687128 w 5185"/>
              <a:gd name="T31" fmla="*/ 367 h 3880"/>
              <a:gd name="T32" fmla="*/ 222281 w 5185"/>
              <a:gd name="T33" fmla="*/ 0 h 3880"/>
              <a:gd name="T34" fmla="*/ 217872 w 5185"/>
              <a:gd name="T35" fmla="*/ 367 h 3880"/>
              <a:gd name="T36" fmla="*/ 209054 w 5185"/>
              <a:gd name="T37" fmla="*/ 1837 h 3880"/>
              <a:gd name="T38" fmla="*/ 201338 w 5185"/>
              <a:gd name="T39" fmla="*/ 5144 h 3880"/>
              <a:gd name="T40" fmla="*/ 194358 w 5185"/>
              <a:gd name="T41" fmla="*/ 9920 h 3880"/>
              <a:gd name="T42" fmla="*/ 188112 w 5185"/>
              <a:gd name="T43" fmla="*/ 15798 h 3880"/>
              <a:gd name="T44" fmla="*/ 183336 w 5185"/>
              <a:gd name="T45" fmla="*/ 23147 h 3880"/>
              <a:gd name="T46" fmla="*/ 180029 w 5185"/>
              <a:gd name="T47" fmla="*/ 30862 h 3880"/>
              <a:gd name="T48" fmla="*/ 178559 w 5185"/>
              <a:gd name="T49" fmla="*/ 39680 h 3880"/>
              <a:gd name="T50" fmla="*/ 178192 w 5185"/>
              <a:gd name="T51" fmla="*/ 1003386 h 3880"/>
              <a:gd name="T52" fmla="*/ 178559 w 5185"/>
              <a:gd name="T53" fmla="*/ 1007794 h 3880"/>
              <a:gd name="T54" fmla="*/ 178192 w 5185"/>
              <a:gd name="T55" fmla="*/ 1012203 h 3880"/>
              <a:gd name="T56" fmla="*/ 1727176 w 5185"/>
              <a:gd name="T57" fmla="*/ 1012571 h 3880"/>
              <a:gd name="T58" fmla="*/ 1616954 w 5185"/>
              <a:gd name="T59" fmla="*/ 937620 h 3880"/>
              <a:gd name="T60" fmla="*/ 288046 w 5185"/>
              <a:gd name="T61" fmla="*/ 109854 h 3880"/>
              <a:gd name="T62" fmla="*/ 1616954 w 5185"/>
              <a:gd name="T63" fmla="*/ 937620 h 3880"/>
              <a:gd name="T64" fmla="*/ 4409 w 5185"/>
              <a:gd name="T65" fmla="*/ 1350584 h 3880"/>
              <a:gd name="T66" fmla="*/ 0 w 5185"/>
              <a:gd name="T67" fmla="*/ 1359402 h 3880"/>
              <a:gd name="T68" fmla="*/ 735 w 5185"/>
              <a:gd name="T69" fmla="*/ 1369322 h 3880"/>
              <a:gd name="T70" fmla="*/ 3307 w 5185"/>
              <a:gd name="T71" fmla="*/ 1379977 h 3880"/>
              <a:gd name="T72" fmla="*/ 7348 w 5185"/>
              <a:gd name="T73" fmla="*/ 1390999 h 3880"/>
              <a:gd name="T74" fmla="*/ 13227 w 5185"/>
              <a:gd name="T75" fmla="*/ 1401654 h 3880"/>
              <a:gd name="T76" fmla="*/ 19473 w 5185"/>
              <a:gd name="T77" fmla="*/ 1411206 h 3880"/>
              <a:gd name="T78" fmla="*/ 26821 w 5185"/>
              <a:gd name="T79" fmla="*/ 1418554 h 3880"/>
              <a:gd name="T80" fmla="*/ 35271 w 5185"/>
              <a:gd name="T81" fmla="*/ 1423698 h 3880"/>
              <a:gd name="T82" fmla="*/ 41884 w 5185"/>
              <a:gd name="T83" fmla="*/ 1425168 h 3880"/>
              <a:gd name="T84" fmla="*/ 1860911 w 5185"/>
              <a:gd name="T85" fmla="*/ 1425535 h 3880"/>
              <a:gd name="T86" fmla="*/ 1863116 w 5185"/>
              <a:gd name="T87" fmla="*/ 1425168 h 3880"/>
              <a:gd name="T88" fmla="*/ 1869729 w 5185"/>
              <a:gd name="T89" fmla="*/ 1423698 h 3880"/>
              <a:gd name="T90" fmla="*/ 1878179 w 5185"/>
              <a:gd name="T91" fmla="*/ 1418554 h 3880"/>
              <a:gd name="T92" fmla="*/ 1885527 w 5185"/>
              <a:gd name="T93" fmla="*/ 1411206 h 3880"/>
              <a:gd name="T94" fmla="*/ 1892141 w 5185"/>
              <a:gd name="T95" fmla="*/ 1401654 h 3880"/>
              <a:gd name="T96" fmla="*/ 1897652 w 5185"/>
              <a:gd name="T97" fmla="*/ 1390999 h 3880"/>
              <a:gd name="T98" fmla="*/ 1901693 w 5185"/>
              <a:gd name="T99" fmla="*/ 1379977 h 3880"/>
              <a:gd name="T100" fmla="*/ 1903898 w 5185"/>
              <a:gd name="T101" fmla="*/ 1369322 h 3880"/>
              <a:gd name="T102" fmla="*/ 1905000 w 5185"/>
              <a:gd name="T103" fmla="*/ 1359402 h 38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185" h="3880">
                <a:moveTo>
                  <a:pt x="4775" y="2900"/>
                </a:moveTo>
                <a:lnTo>
                  <a:pt x="411" y="2900"/>
                </a:lnTo>
                <a:lnTo>
                  <a:pt x="87" y="3532"/>
                </a:lnTo>
                <a:lnTo>
                  <a:pt x="5099" y="3532"/>
                </a:lnTo>
                <a:lnTo>
                  <a:pt x="4775" y="2900"/>
                </a:lnTo>
                <a:close/>
                <a:moveTo>
                  <a:pt x="2046" y="3380"/>
                </a:moveTo>
                <a:lnTo>
                  <a:pt x="2181" y="3125"/>
                </a:lnTo>
                <a:lnTo>
                  <a:pt x="3017" y="3125"/>
                </a:lnTo>
                <a:lnTo>
                  <a:pt x="3139" y="3380"/>
                </a:lnTo>
                <a:lnTo>
                  <a:pt x="2046" y="3380"/>
                </a:lnTo>
                <a:close/>
                <a:moveTo>
                  <a:pt x="4700" y="2755"/>
                </a:moveTo>
                <a:lnTo>
                  <a:pt x="4700" y="2755"/>
                </a:lnTo>
                <a:lnTo>
                  <a:pt x="4698" y="2743"/>
                </a:lnTo>
                <a:lnTo>
                  <a:pt x="4700" y="2731"/>
                </a:lnTo>
                <a:lnTo>
                  <a:pt x="4700" y="120"/>
                </a:lnTo>
                <a:lnTo>
                  <a:pt x="4699" y="108"/>
                </a:lnTo>
                <a:lnTo>
                  <a:pt x="4697" y="95"/>
                </a:lnTo>
                <a:lnTo>
                  <a:pt x="4694" y="84"/>
                </a:lnTo>
                <a:lnTo>
                  <a:pt x="4690" y="73"/>
                </a:lnTo>
                <a:lnTo>
                  <a:pt x="4685" y="63"/>
                </a:lnTo>
                <a:lnTo>
                  <a:pt x="4680" y="53"/>
                </a:lnTo>
                <a:lnTo>
                  <a:pt x="4673" y="43"/>
                </a:lnTo>
                <a:lnTo>
                  <a:pt x="4665" y="34"/>
                </a:lnTo>
                <a:lnTo>
                  <a:pt x="4657" y="27"/>
                </a:lnTo>
                <a:lnTo>
                  <a:pt x="4647" y="20"/>
                </a:lnTo>
                <a:lnTo>
                  <a:pt x="4637" y="14"/>
                </a:lnTo>
                <a:lnTo>
                  <a:pt x="4627" y="9"/>
                </a:lnTo>
                <a:lnTo>
                  <a:pt x="4616" y="5"/>
                </a:lnTo>
                <a:lnTo>
                  <a:pt x="4605" y="2"/>
                </a:lnTo>
                <a:lnTo>
                  <a:pt x="4592" y="1"/>
                </a:lnTo>
                <a:lnTo>
                  <a:pt x="4580" y="0"/>
                </a:lnTo>
                <a:lnTo>
                  <a:pt x="605" y="0"/>
                </a:lnTo>
                <a:lnTo>
                  <a:pt x="593" y="1"/>
                </a:lnTo>
                <a:lnTo>
                  <a:pt x="581" y="2"/>
                </a:lnTo>
                <a:lnTo>
                  <a:pt x="569" y="5"/>
                </a:lnTo>
                <a:lnTo>
                  <a:pt x="558" y="9"/>
                </a:lnTo>
                <a:lnTo>
                  <a:pt x="548" y="14"/>
                </a:lnTo>
                <a:lnTo>
                  <a:pt x="538" y="20"/>
                </a:lnTo>
                <a:lnTo>
                  <a:pt x="529" y="27"/>
                </a:lnTo>
                <a:lnTo>
                  <a:pt x="521" y="34"/>
                </a:lnTo>
                <a:lnTo>
                  <a:pt x="512" y="43"/>
                </a:lnTo>
                <a:lnTo>
                  <a:pt x="505" y="53"/>
                </a:lnTo>
                <a:lnTo>
                  <a:pt x="499" y="63"/>
                </a:lnTo>
                <a:lnTo>
                  <a:pt x="494" y="73"/>
                </a:lnTo>
                <a:lnTo>
                  <a:pt x="490" y="84"/>
                </a:lnTo>
                <a:lnTo>
                  <a:pt x="488" y="95"/>
                </a:lnTo>
                <a:lnTo>
                  <a:pt x="486" y="108"/>
                </a:lnTo>
                <a:lnTo>
                  <a:pt x="485" y="120"/>
                </a:lnTo>
                <a:lnTo>
                  <a:pt x="485" y="2731"/>
                </a:lnTo>
                <a:lnTo>
                  <a:pt x="486" y="2743"/>
                </a:lnTo>
                <a:lnTo>
                  <a:pt x="485" y="2755"/>
                </a:lnTo>
                <a:lnTo>
                  <a:pt x="484" y="2756"/>
                </a:lnTo>
                <a:lnTo>
                  <a:pt x="4701" y="2756"/>
                </a:lnTo>
                <a:lnTo>
                  <a:pt x="4700" y="2755"/>
                </a:lnTo>
                <a:close/>
                <a:moveTo>
                  <a:pt x="4401" y="2552"/>
                </a:moveTo>
                <a:lnTo>
                  <a:pt x="784" y="2552"/>
                </a:lnTo>
                <a:lnTo>
                  <a:pt x="784" y="299"/>
                </a:lnTo>
                <a:lnTo>
                  <a:pt x="4401" y="299"/>
                </a:lnTo>
                <a:lnTo>
                  <a:pt x="4401" y="2552"/>
                </a:lnTo>
                <a:close/>
                <a:moveTo>
                  <a:pt x="5172" y="3676"/>
                </a:moveTo>
                <a:lnTo>
                  <a:pt x="12" y="3676"/>
                </a:lnTo>
                <a:lnTo>
                  <a:pt x="0" y="3700"/>
                </a:lnTo>
                <a:lnTo>
                  <a:pt x="1" y="3713"/>
                </a:lnTo>
                <a:lnTo>
                  <a:pt x="2" y="3727"/>
                </a:lnTo>
                <a:lnTo>
                  <a:pt x="5" y="3741"/>
                </a:lnTo>
                <a:lnTo>
                  <a:pt x="9" y="3756"/>
                </a:lnTo>
                <a:lnTo>
                  <a:pt x="14" y="3771"/>
                </a:lnTo>
                <a:lnTo>
                  <a:pt x="20" y="3786"/>
                </a:lnTo>
                <a:lnTo>
                  <a:pt x="28" y="3801"/>
                </a:lnTo>
                <a:lnTo>
                  <a:pt x="36" y="3815"/>
                </a:lnTo>
                <a:lnTo>
                  <a:pt x="44" y="3828"/>
                </a:lnTo>
                <a:lnTo>
                  <a:pt x="53" y="3841"/>
                </a:lnTo>
                <a:lnTo>
                  <a:pt x="63" y="3852"/>
                </a:lnTo>
                <a:lnTo>
                  <a:pt x="73" y="3861"/>
                </a:lnTo>
                <a:lnTo>
                  <a:pt x="85" y="3869"/>
                </a:lnTo>
                <a:lnTo>
                  <a:pt x="96" y="3875"/>
                </a:lnTo>
                <a:lnTo>
                  <a:pt x="108" y="3878"/>
                </a:lnTo>
                <a:lnTo>
                  <a:pt x="114" y="3879"/>
                </a:lnTo>
                <a:lnTo>
                  <a:pt x="120" y="3880"/>
                </a:lnTo>
                <a:lnTo>
                  <a:pt x="5065" y="3880"/>
                </a:lnTo>
                <a:lnTo>
                  <a:pt x="5071" y="3879"/>
                </a:lnTo>
                <a:lnTo>
                  <a:pt x="5077" y="3878"/>
                </a:lnTo>
                <a:lnTo>
                  <a:pt x="5089" y="3875"/>
                </a:lnTo>
                <a:lnTo>
                  <a:pt x="5101" y="3869"/>
                </a:lnTo>
                <a:lnTo>
                  <a:pt x="5112" y="3861"/>
                </a:lnTo>
                <a:lnTo>
                  <a:pt x="5122" y="3852"/>
                </a:lnTo>
                <a:lnTo>
                  <a:pt x="5132" y="3841"/>
                </a:lnTo>
                <a:lnTo>
                  <a:pt x="5141" y="3828"/>
                </a:lnTo>
                <a:lnTo>
                  <a:pt x="5150" y="3815"/>
                </a:lnTo>
                <a:lnTo>
                  <a:pt x="5158" y="3801"/>
                </a:lnTo>
                <a:lnTo>
                  <a:pt x="5165" y="3786"/>
                </a:lnTo>
                <a:lnTo>
                  <a:pt x="5171" y="3771"/>
                </a:lnTo>
                <a:lnTo>
                  <a:pt x="5176" y="3756"/>
                </a:lnTo>
                <a:lnTo>
                  <a:pt x="5180" y="3741"/>
                </a:lnTo>
                <a:lnTo>
                  <a:pt x="5182" y="3727"/>
                </a:lnTo>
                <a:lnTo>
                  <a:pt x="5184" y="3713"/>
                </a:lnTo>
                <a:lnTo>
                  <a:pt x="5185" y="3700"/>
                </a:lnTo>
                <a:lnTo>
                  <a:pt x="5172" y="3676"/>
                </a:lnTo>
                <a:close/>
              </a:path>
            </a:pathLst>
          </a:custGeom>
          <a:solidFill>
            <a:srgbClr val="2DA2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bIns="360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4000" dirty="0">
                <a:solidFill>
                  <a:srgbClr val="FFFFFF"/>
                </a:solidFill>
                <a:latin typeface="+mj-lt"/>
                <a:cs typeface="+mj-lt"/>
              </a:rPr>
              <a:t>UX</a:t>
            </a:r>
            <a:endParaRPr lang="en-US" altLang="zh-CN" sz="4000" dirty="0">
              <a:solidFill>
                <a:srgbClr val="FFFFFF"/>
              </a:solidFill>
              <a:latin typeface="+mj-lt"/>
              <a:cs typeface="+mj-lt"/>
            </a:endParaRPr>
          </a:p>
        </p:txBody>
      </p:sp>
      <p:pic>
        <p:nvPicPr>
          <p:cNvPr id="6" name="图片 5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3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  <p:bldP spid="15" grpId="1" animBg="1"/>
      <p:bldP spid="16" grpId="1" animBg="1"/>
      <p:bldP spid="17" grpId="1" animBg="1"/>
      <p:bldP spid="18" grpId="1" animBg="1"/>
      <p:bldP spid="15" grpId="2" animBg="1"/>
      <p:bldP spid="16" grpId="2" animBg="1"/>
      <p:bldP spid="17" grpId="2" animBg="1"/>
      <p:bldP spid="18" grpId="2" animBg="1"/>
      <p:bldP spid="100" grpId="0"/>
      <p:bldP spid="25" grpId="0"/>
      <p:bldP spid="26" grpId="0"/>
      <p:bldP spid="28" grpId="0"/>
      <p:bldP spid="19" grpId="0" animBg="1"/>
      <p:bldP spid="20" grpId="0" animBg="1"/>
      <p:bldP spid="21" grpId="0" animBg="1"/>
      <p:bldP spid="22" grpId="0" animBg="1"/>
      <p:bldP spid="24" grpId="0" animBg="1"/>
      <p:bldP spid="29" grpId="0"/>
      <p:bldP spid="30" grpId="0"/>
      <p:bldP spid="40" grpId="0"/>
      <p:bldP spid="45" grpId="0"/>
      <p:bldP spid="46" grpId="0"/>
      <p:bldP spid="20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9550" y="1814830"/>
            <a:ext cx="9232900" cy="1761490"/>
          </a:xfrm>
        </p:spPr>
        <p:txBody>
          <a:bodyPr/>
          <a:lstStyle/>
          <a:p>
            <a:r>
              <a:rPr lang="en-US" altLang="zh-CN" sz="8000" b="1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en-US" altLang="zh-CN" sz="8000" b="1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66850" y="3602348"/>
            <a:ext cx="9311220" cy="90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4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APP</a:t>
            </a:r>
            <a:r>
              <a:rPr lang="zh-CN" altLang="en-US" sz="4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开发</a:t>
            </a:r>
            <a:endParaRPr lang="zh-CN" altLang="en-US" sz="4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93394" y="1473200"/>
            <a:ext cx="11321415" cy="17032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产品功能开发</a:t>
            </a:r>
            <a:endParaRPr lang="zh-CN" altLang="en-US" sz="4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3395" y="3425825"/>
            <a:ext cx="8907145" cy="25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</a:rPr>
              <a:t>在设计完成后，即可进入开发阶段。App的开发分为两部分——客户端和服务端。客户端的开发即一般理解的手机应用开发，主要是界面实现和接口整合。界面则根据效果图来实现。</a:t>
            </a:r>
            <a:endParaRPr lang="zh-CN" altLang="en-US" sz="1500" dirty="0">
              <a:solidFill>
                <a:schemeClr val="bg1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</a:rPr>
              <a:t>App在开发过程中有两个必须要重视的问题，那就是内存和网络访问。由于手机内存有限，流量费用较高，所以内存占用和网络消耗一定要尽可能的做到最小。在开发者完成App开发编程工作之后，即可对App进行测试，只有测试通过后的App才能进行后续的发布工作。</a:t>
            </a:r>
            <a:endParaRPr lang="zh-CN" altLang="en-US" sz="1500" dirty="0">
              <a:solidFill>
                <a:schemeClr val="bg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493395" y="3293110"/>
            <a:ext cx="11321413" cy="6350"/>
          </a:xfrm>
          <a:prstGeom prst="line">
            <a:avLst/>
          </a:prstGeom>
          <a:ln>
            <a:solidFill>
              <a:srgbClr val="45B0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 descr="201493093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93394" y="1473200"/>
            <a:ext cx="11321415" cy="17032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App开发流程</a:t>
            </a:r>
            <a:endParaRPr lang="zh-CN" altLang="en-US" sz="4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3395" y="3303905"/>
            <a:ext cx="8999855" cy="3151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移动互联网时代，App已成为占领用户的必要手段。但做一款App对于小王和其他普通人来说似乎是遥不可及的梦想，首先专业的Android或iOS开发知识就已经将大家拒之门外。如果找人开发，将是一笔不小的开销。但市场会令人惊喜，它总会嗅到人们的需求。App自助开发平台的涌现，为小王等普通人（无编码能力、无设计能力）的移动梦想开启了一扇门。下面介绍一款简单易上手的App开发平台。</a:t>
            </a:r>
            <a:endParaRPr lang="zh-CN" altLang="en-US" sz="1500" dirty="0">
              <a:solidFill>
                <a:schemeClr val="bg1"/>
              </a:solidFill>
              <a:latin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叮铛应用（网址：http://www.dingdone.com）是集iOS、Android、小程序、H5四端于一体的零代码移动应用生产运营平台，垂直行业提供完整的行业解决方案，帮助用户高效制作生成移动应用，迅速覆盖App、小程序等多元移动市场。</a:t>
            </a:r>
            <a:endParaRPr lang="zh-CN" altLang="en-US" sz="1500" dirty="0">
              <a:solidFill>
                <a:schemeClr val="bg1"/>
              </a:solidFill>
              <a:latin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493395" y="3293110"/>
            <a:ext cx="11321413" cy="6350"/>
          </a:xfrm>
          <a:prstGeom prst="line">
            <a:avLst/>
          </a:prstGeom>
          <a:ln>
            <a:solidFill>
              <a:srgbClr val="2DA2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 descr="201493093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谢谢观看</a:t>
            </a:r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2844975" y="3468621"/>
            <a:ext cx="6504375" cy="1120756"/>
          </a:xfrm>
        </p:spPr>
        <p:txBody>
          <a:bodyPr/>
          <a:lstStyle/>
          <a:p>
            <a:r>
              <a:rPr lang="en-US" altLang="zh-CN" smtClean="0"/>
              <a:t>THANK YOU</a:t>
            </a:r>
            <a:endParaRPr lang="en-US" altLang="zh-CN" smtClean="0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9625" y="2814228"/>
            <a:ext cx="18711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norm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+mj-lt"/>
                <a:ea typeface="+mj-ea"/>
                <a:cs typeface="+mj-cs"/>
                <a:sym typeface="Calibri" panose="020F0502020204030204" charset="0"/>
              </a:rPr>
              <a:t>1</a:t>
            </a:r>
            <a:endParaRPr lang="en-US" altLang="zh-CN" sz="3200" b="1">
              <a:solidFill>
                <a:schemeClr val="bg1"/>
              </a:solidFill>
              <a:latin typeface="+mj-lt"/>
              <a:ea typeface="+mj-ea"/>
              <a:cs typeface="+mj-cs"/>
              <a:sym typeface="Calibri" panose="020F0502020204030204" charset="0"/>
            </a:endParaRPr>
          </a:p>
        </p:txBody>
      </p:sp>
      <p:sp>
        <p:nvSpPr>
          <p:cNvPr id="33" name="TextBox 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74393" y="2771895"/>
            <a:ext cx="23156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norm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+mj-lt"/>
                <a:ea typeface="+mj-ea"/>
                <a:cs typeface="+mj-cs"/>
                <a:sym typeface="Calibri" panose="020F0502020204030204" charset="0"/>
              </a:rPr>
              <a:t>2</a:t>
            </a:r>
            <a:endParaRPr lang="en-US" altLang="zh-CN" sz="3200" b="1">
              <a:solidFill>
                <a:schemeClr val="bg1"/>
              </a:solidFill>
              <a:latin typeface="+mj-lt"/>
              <a:ea typeface="+mj-ea"/>
              <a:cs typeface="+mj-cs"/>
              <a:sym typeface="Calibri" panose="020F0502020204030204" charset="0"/>
            </a:endParaRPr>
          </a:p>
        </p:txBody>
      </p:sp>
      <p:sp>
        <p:nvSpPr>
          <p:cNvPr id="34" name="Text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9625" y="3508495"/>
            <a:ext cx="2775908" cy="95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APP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原型设计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5" name="TextBox 1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4393" y="3430180"/>
            <a:ext cx="2502123" cy="95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APP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开发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15490" y="2740025"/>
            <a:ext cx="768350" cy="768350"/>
            <a:chOff x="3174" y="4315"/>
            <a:chExt cx="1210" cy="1210"/>
          </a:xfrm>
        </p:grpSpPr>
        <p:sp>
          <p:nvSpPr>
            <p:cNvPr id="28" name="椭圆 2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174" y="4315"/>
              <a:ext cx="1210" cy="1210"/>
            </a:xfrm>
            <a:prstGeom prst="ellipse">
              <a:avLst/>
            </a:prstGeom>
            <a:solidFill>
              <a:srgbClr val="2DA2BF"/>
            </a:solidFill>
            <a:ln>
              <a:noFill/>
            </a:ln>
          </p:spPr>
          <p:txBody>
            <a:bodyPr anchor="ctr" anchorCtr="0">
              <a:normAutofit/>
            </a:bodyPr>
            <a:lstStyle/>
            <a:p>
              <a:endParaRPr lang="zh-CN" altLang="en-US" sz="2400">
                <a:solidFill>
                  <a:schemeClr val="bg1"/>
                </a:solidFill>
                <a:sym typeface="Calibri" panose="020F0502020204030204" charset="0"/>
              </a:endParaRPr>
            </a:p>
          </p:txBody>
        </p:sp>
        <p:sp>
          <p:nvSpPr>
            <p:cNvPr id="17" name="Freeform 24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3466" y="4554"/>
              <a:ext cx="626" cy="732"/>
            </a:xfrm>
            <a:custGeom>
              <a:avLst/>
              <a:gdLst>
                <a:gd name="T0" fmla="*/ 12 w 60"/>
                <a:gd name="T1" fmla="*/ 42 h 70"/>
                <a:gd name="T2" fmla="*/ 17 w 60"/>
                <a:gd name="T3" fmla="*/ 42 h 70"/>
                <a:gd name="T4" fmla="*/ 14 w 60"/>
                <a:gd name="T5" fmla="*/ 50 h 70"/>
                <a:gd name="T6" fmla="*/ 12 w 60"/>
                <a:gd name="T7" fmla="*/ 53 h 70"/>
                <a:gd name="T8" fmla="*/ 17 w 60"/>
                <a:gd name="T9" fmla="*/ 53 h 70"/>
                <a:gd name="T10" fmla="*/ 14 w 60"/>
                <a:gd name="T11" fmla="*/ 28 h 70"/>
                <a:gd name="T12" fmla="*/ 12 w 60"/>
                <a:gd name="T13" fmla="*/ 31 h 70"/>
                <a:gd name="T14" fmla="*/ 17 w 60"/>
                <a:gd name="T15" fmla="*/ 31 h 70"/>
                <a:gd name="T16" fmla="*/ 57 w 60"/>
                <a:gd name="T17" fmla="*/ 11 h 70"/>
                <a:gd name="T18" fmla="*/ 50 w 60"/>
                <a:gd name="T19" fmla="*/ 11 h 70"/>
                <a:gd name="T20" fmla="*/ 48 w 60"/>
                <a:gd name="T21" fmla="*/ 8 h 70"/>
                <a:gd name="T22" fmla="*/ 37 w 60"/>
                <a:gd name="T23" fmla="*/ 3 h 70"/>
                <a:gd name="T24" fmla="*/ 22 w 60"/>
                <a:gd name="T25" fmla="*/ 3 h 70"/>
                <a:gd name="T26" fmla="*/ 11 w 60"/>
                <a:gd name="T27" fmla="*/ 8 h 70"/>
                <a:gd name="T28" fmla="*/ 10 w 60"/>
                <a:gd name="T29" fmla="*/ 11 h 70"/>
                <a:gd name="T30" fmla="*/ 0 w 60"/>
                <a:gd name="T31" fmla="*/ 14 h 70"/>
                <a:gd name="T32" fmla="*/ 2 w 60"/>
                <a:gd name="T33" fmla="*/ 70 h 70"/>
                <a:gd name="T34" fmla="*/ 60 w 60"/>
                <a:gd name="T35" fmla="*/ 68 h 70"/>
                <a:gd name="T36" fmla="*/ 57 w 60"/>
                <a:gd name="T37" fmla="*/ 11 h 70"/>
                <a:gd name="T38" fmla="*/ 25 w 60"/>
                <a:gd name="T39" fmla="*/ 6 h 70"/>
                <a:gd name="T40" fmla="*/ 35 w 60"/>
                <a:gd name="T41" fmla="*/ 6 h 70"/>
                <a:gd name="T42" fmla="*/ 23 w 60"/>
                <a:gd name="T43" fmla="*/ 8 h 70"/>
                <a:gd name="T44" fmla="*/ 13 w 60"/>
                <a:gd name="T45" fmla="*/ 11 h 70"/>
                <a:gd name="T46" fmla="*/ 47 w 60"/>
                <a:gd name="T47" fmla="*/ 11 h 70"/>
                <a:gd name="T48" fmla="*/ 13 w 60"/>
                <a:gd name="T49" fmla="*/ 16 h 70"/>
                <a:gd name="T50" fmla="*/ 54 w 60"/>
                <a:gd name="T51" fmla="*/ 65 h 70"/>
                <a:gd name="T52" fmla="*/ 5 w 60"/>
                <a:gd name="T53" fmla="*/ 65 h 70"/>
                <a:gd name="T54" fmla="*/ 10 w 60"/>
                <a:gd name="T55" fmla="*/ 17 h 70"/>
                <a:gd name="T56" fmla="*/ 11 w 60"/>
                <a:gd name="T57" fmla="*/ 20 h 70"/>
                <a:gd name="T58" fmla="*/ 50 w 60"/>
                <a:gd name="T59" fmla="*/ 18 h 70"/>
                <a:gd name="T60" fmla="*/ 54 w 60"/>
                <a:gd name="T61" fmla="*/ 17 h 70"/>
                <a:gd name="T62" fmla="*/ 45 w 60"/>
                <a:gd name="T63" fmla="*/ 29 h 70"/>
                <a:gd name="T64" fmla="*/ 22 w 60"/>
                <a:gd name="T65" fmla="*/ 29 h 70"/>
                <a:gd name="T66" fmla="*/ 22 w 60"/>
                <a:gd name="T67" fmla="*/ 32 h 70"/>
                <a:gd name="T68" fmla="*/ 46 w 60"/>
                <a:gd name="T69" fmla="*/ 31 h 70"/>
                <a:gd name="T70" fmla="*/ 45 w 60"/>
                <a:gd name="T71" fmla="*/ 51 h 70"/>
                <a:gd name="T72" fmla="*/ 22 w 60"/>
                <a:gd name="T73" fmla="*/ 51 h 70"/>
                <a:gd name="T74" fmla="*/ 22 w 60"/>
                <a:gd name="T75" fmla="*/ 54 h 70"/>
                <a:gd name="T76" fmla="*/ 46 w 60"/>
                <a:gd name="T77" fmla="*/ 53 h 70"/>
                <a:gd name="T78" fmla="*/ 45 w 60"/>
                <a:gd name="T79" fmla="*/ 40 h 70"/>
                <a:gd name="T80" fmla="*/ 22 w 60"/>
                <a:gd name="T81" fmla="*/ 40 h 70"/>
                <a:gd name="T82" fmla="*/ 22 w 60"/>
                <a:gd name="T83" fmla="*/ 43 h 70"/>
                <a:gd name="T84" fmla="*/ 46 w 60"/>
                <a:gd name="T85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" h="70">
                  <a:moveTo>
                    <a:pt x="14" y="39"/>
                  </a:moveTo>
                  <a:cubicBezTo>
                    <a:pt x="13" y="39"/>
                    <a:pt x="12" y="40"/>
                    <a:pt x="12" y="42"/>
                  </a:cubicBezTo>
                  <a:cubicBezTo>
                    <a:pt x="12" y="43"/>
                    <a:pt x="13" y="44"/>
                    <a:pt x="14" y="44"/>
                  </a:cubicBezTo>
                  <a:cubicBezTo>
                    <a:pt x="16" y="44"/>
                    <a:pt x="17" y="43"/>
                    <a:pt x="17" y="42"/>
                  </a:cubicBezTo>
                  <a:cubicBezTo>
                    <a:pt x="17" y="40"/>
                    <a:pt x="16" y="39"/>
                    <a:pt x="14" y="39"/>
                  </a:cubicBezTo>
                  <a:close/>
                  <a:moveTo>
                    <a:pt x="14" y="50"/>
                  </a:moveTo>
                  <a:cubicBezTo>
                    <a:pt x="14" y="50"/>
                    <a:pt x="14" y="50"/>
                    <a:pt x="14" y="50"/>
                  </a:cubicBezTo>
                  <a:cubicBezTo>
                    <a:pt x="13" y="50"/>
                    <a:pt x="12" y="51"/>
                    <a:pt x="12" y="53"/>
                  </a:cubicBezTo>
                  <a:cubicBezTo>
                    <a:pt x="12" y="54"/>
                    <a:pt x="13" y="55"/>
                    <a:pt x="14" y="55"/>
                  </a:cubicBezTo>
                  <a:cubicBezTo>
                    <a:pt x="16" y="55"/>
                    <a:pt x="17" y="54"/>
                    <a:pt x="17" y="53"/>
                  </a:cubicBezTo>
                  <a:cubicBezTo>
                    <a:pt x="17" y="51"/>
                    <a:pt x="16" y="50"/>
                    <a:pt x="14" y="50"/>
                  </a:cubicBezTo>
                  <a:close/>
                  <a:moveTo>
                    <a:pt x="14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3" y="28"/>
                    <a:pt x="12" y="29"/>
                    <a:pt x="12" y="31"/>
                  </a:cubicBezTo>
                  <a:cubicBezTo>
                    <a:pt x="12" y="32"/>
                    <a:pt x="13" y="33"/>
                    <a:pt x="14" y="33"/>
                  </a:cubicBezTo>
                  <a:cubicBezTo>
                    <a:pt x="16" y="33"/>
                    <a:pt x="17" y="32"/>
                    <a:pt x="17" y="31"/>
                  </a:cubicBezTo>
                  <a:cubicBezTo>
                    <a:pt x="17" y="29"/>
                    <a:pt x="16" y="28"/>
                    <a:pt x="14" y="28"/>
                  </a:cubicBezTo>
                  <a:close/>
                  <a:moveTo>
                    <a:pt x="57" y="11"/>
                  </a:moveTo>
                  <a:cubicBezTo>
                    <a:pt x="57" y="11"/>
                    <a:pt x="57" y="11"/>
                    <a:pt x="57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9"/>
                    <a:pt x="49" y="8"/>
                    <a:pt x="48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9" y="6"/>
                    <a:pt x="38" y="5"/>
                    <a:pt x="37" y="3"/>
                  </a:cubicBezTo>
                  <a:cubicBezTo>
                    <a:pt x="35" y="2"/>
                    <a:pt x="32" y="0"/>
                    <a:pt x="30" y="0"/>
                  </a:cubicBezTo>
                  <a:cubicBezTo>
                    <a:pt x="27" y="0"/>
                    <a:pt x="24" y="2"/>
                    <a:pt x="22" y="3"/>
                  </a:cubicBezTo>
                  <a:cubicBezTo>
                    <a:pt x="21" y="5"/>
                    <a:pt x="20" y="6"/>
                    <a:pt x="20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10" y="9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0" y="12"/>
                    <a:pt x="0" y="1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9"/>
                    <a:pt x="1" y="70"/>
                    <a:pt x="2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8" y="70"/>
                    <a:pt x="60" y="69"/>
                    <a:pt x="60" y="68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2"/>
                    <a:pt x="58" y="11"/>
                    <a:pt x="57" y="11"/>
                  </a:cubicBezTo>
                  <a:close/>
                  <a:moveTo>
                    <a:pt x="25" y="6"/>
                  </a:moveTo>
                  <a:cubicBezTo>
                    <a:pt x="25" y="6"/>
                    <a:pt x="25" y="6"/>
                    <a:pt x="25" y="6"/>
                  </a:cubicBezTo>
                  <a:cubicBezTo>
                    <a:pt x="26" y="4"/>
                    <a:pt x="28" y="4"/>
                    <a:pt x="30" y="4"/>
                  </a:cubicBezTo>
                  <a:cubicBezTo>
                    <a:pt x="32" y="4"/>
                    <a:pt x="33" y="4"/>
                    <a:pt x="35" y="6"/>
                  </a:cubicBezTo>
                  <a:cubicBezTo>
                    <a:pt x="35" y="6"/>
                    <a:pt x="36" y="7"/>
                    <a:pt x="36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4" y="6"/>
                    <a:pt x="25" y="6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1"/>
                    <a:pt x="13" y="11"/>
                    <a:pt x="13" y="11"/>
                  </a:cubicBezTo>
                  <a:close/>
                  <a:moveTo>
                    <a:pt x="54" y="65"/>
                  </a:moveTo>
                  <a:cubicBezTo>
                    <a:pt x="54" y="65"/>
                    <a:pt x="54" y="65"/>
                    <a:pt x="54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9"/>
                    <a:pt x="10" y="20"/>
                    <a:pt x="11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9" y="20"/>
                    <a:pt x="50" y="19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65"/>
                    <a:pt x="54" y="65"/>
                    <a:pt x="54" y="65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1" y="29"/>
                    <a:pt x="20" y="30"/>
                    <a:pt x="20" y="31"/>
                  </a:cubicBezTo>
                  <a:cubicBezTo>
                    <a:pt x="20" y="31"/>
                    <a:pt x="21" y="32"/>
                    <a:pt x="22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2"/>
                    <a:pt x="46" y="31"/>
                    <a:pt x="46" y="31"/>
                  </a:cubicBezTo>
                  <a:cubicBezTo>
                    <a:pt x="46" y="30"/>
                    <a:pt x="46" y="29"/>
                    <a:pt x="45" y="29"/>
                  </a:cubicBezTo>
                  <a:close/>
                  <a:moveTo>
                    <a:pt x="45" y="51"/>
                  </a:moveTo>
                  <a:cubicBezTo>
                    <a:pt x="45" y="51"/>
                    <a:pt x="45" y="51"/>
                    <a:pt x="45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1" y="51"/>
                    <a:pt x="20" y="52"/>
                    <a:pt x="20" y="53"/>
                  </a:cubicBezTo>
                  <a:cubicBezTo>
                    <a:pt x="20" y="54"/>
                    <a:pt x="21" y="54"/>
                    <a:pt x="22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6" y="54"/>
                    <a:pt x="46" y="54"/>
                    <a:pt x="46" y="53"/>
                  </a:cubicBezTo>
                  <a:cubicBezTo>
                    <a:pt x="46" y="52"/>
                    <a:pt x="46" y="51"/>
                    <a:pt x="45" y="51"/>
                  </a:cubicBezTo>
                  <a:close/>
                  <a:moveTo>
                    <a:pt x="45" y="40"/>
                  </a:moveTo>
                  <a:cubicBezTo>
                    <a:pt x="45" y="40"/>
                    <a:pt x="45" y="40"/>
                    <a:pt x="45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1" y="40"/>
                    <a:pt x="20" y="41"/>
                    <a:pt x="20" y="42"/>
                  </a:cubicBezTo>
                  <a:cubicBezTo>
                    <a:pt x="20" y="43"/>
                    <a:pt x="21" y="43"/>
                    <a:pt x="22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6" y="43"/>
                    <a:pt x="46" y="43"/>
                    <a:pt x="46" y="42"/>
                  </a:cubicBezTo>
                  <a:cubicBezTo>
                    <a:pt x="46" y="41"/>
                    <a:pt x="46" y="40"/>
                    <a:pt x="45" y="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739890" y="2720975"/>
            <a:ext cx="765810" cy="765810"/>
            <a:chOff x="10614" y="4285"/>
            <a:chExt cx="1206" cy="1206"/>
          </a:xfrm>
        </p:grpSpPr>
        <p:sp>
          <p:nvSpPr>
            <p:cNvPr id="29" name="椭圆 2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0614" y="4285"/>
              <a:ext cx="1207" cy="1207"/>
            </a:xfrm>
            <a:prstGeom prst="ellipse">
              <a:avLst/>
            </a:prstGeom>
            <a:solidFill>
              <a:srgbClr val="2DA2BF"/>
            </a:solidFill>
            <a:ln>
              <a:noFill/>
            </a:ln>
          </p:spPr>
          <p:txBody>
            <a:bodyPr anchor="ctr" anchorCtr="0">
              <a:normAutofit/>
            </a:bodyPr>
            <a:lstStyle/>
            <a:p>
              <a:endParaRPr lang="zh-CN" altLang="en-US" sz="2400">
                <a:solidFill>
                  <a:schemeClr val="bg1"/>
                </a:solidFill>
                <a:sym typeface="Calibri" panose="020F0502020204030204" charset="0"/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>
              <p:custDataLst>
                <p:tags r:id="rId8"/>
              </p:custDataLst>
            </p:nvPr>
          </p:nvSpPr>
          <p:spPr bwMode="auto">
            <a:xfrm>
              <a:off x="10867" y="4587"/>
              <a:ext cx="700" cy="603"/>
            </a:xfrm>
            <a:custGeom>
              <a:avLst/>
              <a:gdLst>
                <a:gd name="T0" fmla="*/ 3 w 70"/>
                <a:gd name="T1" fmla="*/ 21 h 60"/>
                <a:gd name="T2" fmla="*/ 5 w 70"/>
                <a:gd name="T3" fmla="*/ 21 h 60"/>
                <a:gd name="T4" fmla="*/ 5 w 70"/>
                <a:gd name="T5" fmla="*/ 3 h 60"/>
                <a:gd name="T6" fmla="*/ 8 w 70"/>
                <a:gd name="T7" fmla="*/ 0 h 60"/>
                <a:gd name="T8" fmla="*/ 8 w 70"/>
                <a:gd name="T9" fmla="*/ 0 h 60"/>
                <a:gd name="T10" fmla="*/ 28 w 70"/>
                <a:gd name="T11" fmla="*/ 0 h 60"/>
                <a:gd name="T12" fmla="*/ 30 w 70"/>
                <a:gd name="T13" fmla="*/ 1 h 60"/>
                <a:gd name="T14" fmla="*/ 39 w 70"/>
                <a:gd name="T15" fmla="*/ 11 h 60"/>
                <a:gd name="T16" fmla="*/ 62 w 70"/>
                <a:gd name="T17" fmla="*/ 11 h 60"/>
                <a:gd name="T18" fmla="*/ 65 w 70"/>
                <a:gd name="T19" fmla="*/ 14 h 60"/>
                <a:gd name="T20" fmla="*/ 65 w 70"/>
                <a:gd name="T21" fmla="*/ 14 h 60"/>
                <a:gd name="T22" fmla="*/ 65 w 70"/>
                <a:gd name="T23" fmla="*/ 21 h 60"/>
                <a:gd name="T24" fmla="*/ 67 w 70"/>
                <a:gd name="T25" fmla="*/ 21 h 60"/>
                <a:gd name="T26" fmla="*/ 70 w 70"/>
                <a:gd name="T27" fmla="*/ 23 h 60"/>
                <a:gd name="T28" fmla="*/ 70 w 70"/>
                <a:gd name="T29" fmla="*/ 24 h 60"/>
                <a:gd name="T30" fmla="*/ 65 w 70"/>
                <a:gd name="T31" fmla="*/ 58 h 60"/>
                <a:gd name="T32" fmla="*/ 64 w 70"/>
                <a:gd name="T33" fmla="*/ 60 h 60"/>
                <a:gd name="T34" fmla="*/ 62 w 70"/>
                <a:gd name="T35" fmla="*/ 60 h 60"/>
                <a:gd name="T36" fmla="*/ 62 w 70"/>
                <a:gd name="T37" fmla="*/ 60 h 60"/>
                <a:gd name="T38" fmla="*/ 8 w 70"/>
                <a:gd name="T39" fmla="*/ 60 h 60"/>
                <a:gd name="T40" fmla="*/ 6 w 70"/>
                <a:gd name="T41" fmla="*/ 60 h 60"/>
                <a:gd name="T42" fmla="*/ 4 w 70"/>
                <a:gd name="T43" fmla="*/ 58 h 60"/>
                <a:gd name="T44" fmla="*/ 0 w 70"/>
                <a:gd name="T45" fmla="*/ 24 h 60"/>
                <a:gd name="T46" fmla="*/ 3 w 70"/>
                <a:gd name="T47" fmla="*/ 21 h 60"/>
                <a:gd name="T48" fmla="*/ 3 w 70"/>
                <a:gd name="T49" fmla="*/ 21 h 60"/>
                <a:gd name="T50" fmla="*/ 10 w 70"/>
                <a:gd name="T51" fmla="*/ 21 h 60"/>
                <a:gd name="T52" fmla="*/ 10 w 70"/>
                <a:gd name="T53" fmla="*/ 21 h 60"/>
                <a:gd name="T54" fmla="*/ 60 w 70"/>
                <a:gd name="T55" fmla="*/ 21 h 60"/>
                <a:gd name="T56" fmla="*/ 60 w 70"/>
                <a:gd name="T57" fmla="*/ 17 h 60"/>
                <a:gd name="T58" fmla="*/ 38 w 70"/>
                <a:gd name="T59" fmla="*/ 17 h 60"/>
                <a:gd name="T60" fmla="*/ 38 w 70"/>
                <a:gd name="T61" fmla="*/ 17 h 60"/>
                <a:gd name="T62" fmla="*/ 36 w 70"/>
                <a:gd name="T63" fmla="*/ 16 h 60"/>
                <a:gd name="T64" fmla="*/ 26 w 70"/>
                <a:gd name="T65" fmla="*/ 6 h 60"/>
                <a:gd name="T66" fmla="*/ 10 w 70"/>
                <a:gd name="T67" fmla="*/ 6 h 60"/>
                <a:gd name="T68" fmla="*/ 10 w 70"/>
                <a:gd name="T69" fmla="*/ 21 h 60"/>
                <a:gd name="T70" fmla="*/ 64 w 70"/>
                <a:gd name="T71" fmla="*/ 26 h 60"/>
                <a:gd name="T72" fmla="*/ 64 w 70"/>
                <a:gd name="T73" fmla="*/ 26 h 60"/>
                <a:gd name="T74" fmla="*/ 62 w 70"/>
                <a:gd name="T75" fmla="*/ 26 h 60"/>
                <a:gd name="T76" fmla="*/ 62 w 70"/>
                <a:gd name="T77" fmla="*/ 26 h 60"/>
                <a:gd name="T78" fmla="*/ 62 w 70"/>
                <a:gd name="T79" fmla="*/ 26 h 60"/>
                <a:gd name="T80" fmla="*/ 8 w 70"/>
                <a:gd name="T81" fmla="*/ 26 h 60"/>
                <a:gd name="T82" fmla="*/ 7 w 70"/>
                <a:gd name="T83" fmla="*/ 26 h 60"/>
                <a:gd name="T84" fmla="*/ 6 w 70"/>
                <a:gd name="T85" fmla="*/ 26 h 60"/>
                <a:gd name="T86" fmla="*/ 9 w 70"/>
                <a:gd name="T87" fmla="*/ 55 h 60"/>
                <a:gd name="T88" fmla="*/ 60 w 70"/>
                <a:gd name="T89" fmla="*/ 55 h 60"/>
                <a:gd name="T90" fmla="*/ 64 w 70"/>
                <a:gd name="T91" fmla="*/ 2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0" h="60">
                  <a:moveTo>
                    <a:pt x="3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1"/>
                    <a:pt x="6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9" y="1"/>
                    <a:pt x="30" y="1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4" y="11"/>
                    <a:pt x="65" y="12"/>
                    <a:pt x="65" y="14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68" y="21"/>
                    <a:pt x="70" y="22"/>
                    <a:pt x="70" y="23"/>
                  </a:cubicBezTo>
                  <a:cubicBezTo>
                    <a:pt x="70" y="23"/>
                    <a:pt x="70" y="23"/>
                    <a:pt x="70" y="24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9"/>
                    <a:pt x="65" y="59"/>
                    <a:pt x="64" y="60"/>
                  </a:cubicBezTo>
                  <a:cubicBezTo>
                    <a:pt x="64" y="60"/>
                    <a:pt x="63" y="60"/>
                    <a:pt x="62" y="60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7" y="60"/>
                    <a:pt x="6" y="60"/>
                    <a:pt x="6" y="60"/>
                  </a:cubicBezTo>
                  <a:cubicBezTo>
                    <a:pt x="5" y="59"/>
                    <a:pt x="5" y="59"/>
                    <a:pt x="4" y="5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2"/>
                    <a:pt x="1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lose/>
                  <a:moveTo>
                    <a:pt x="10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6" y="16"/>
                    <a:pt x="36" y="1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21"/>
                    <a:pt x="10" y="21"/>
                    <a:pt x="10" y="21"/>
                  </a:cubicBezTo>
                  <a:close/>
                  <a:moveTo>
                    <a:pt x="64" y="26"/>
                  </a:moveTo>
                  <a:cubicBezTo>
                    <a:pt x="64" y="26"/>
                    <a:pt x="64" y="26"/>
                    <a:pt x="64" y="26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4" y="26"/>
                    <a:pt x="64" y="26"/>
                    <a:pt x="64" y="2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1" name="标题 1"/>
          <p:cNvSpPr txBox="1"/>
          <p:nvPr>
            <p:custDataLst>
              <p:tags r:id="rId9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目 录</a:t>
            </a:r>
            <a:b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</a:br>
            <a:r>
              <a:rPr lang="en-US" altLang="zh-CN" sz="2400" dirty="0" smtClean="0">
                <a:solidFill>
                  <a:srgbClr val="2DA2BF"/>
                </a:solidFill>
                <a:sym typeface="+mn-ea"/>
              </a:rPr>
              <a:t>contents</a:t>
            </a:r>
            <a:r>
              <a:rPr lang="en-US" altLang="zh-CN" sz="3600" dirty="0" smtClean="0">
                <a:solidFill>
                  <a:srgbClr val="01A49F"/>
                </a:solidFill>
                <a:sym typeface="+mn-ea"/>
              </a:rPr>
              <a:t> </a:t>
            </a:r>
            <a:endParaRPr lang="zh-CN" altLang="en-US" sz="3600" dirty="0"/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  <p:bldP spid="34" grpId="0"/>
      <p:bldP spid="33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 txBox="1"/>
          <p:nvPr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学习目标及学习重点</a:t>
            </a:r>
            <a:endParaRPr lang="zh-CN" altLang="en-US" sz="3600" dirty="0" smtClean="0">
              <a:latin typeface="+mj-ea"/>
              <a:sym typeface="Arial" panose="020B0604020202020204" pitchFamily="34" charset="0"/>
            </a:endParaRPr>
          </a:p>
          <a:p>
            <a:pPr algn="ctr"/>
            <a:r>
              <a:rPr lang="en-US" altLang="zh-CN" sz="2400">
                <a:solidFill>
                  <a:srgbClr val="2DA2BF"/>
                </a:solidFill>
                <a:cs typeface="+mj-lt"/>
                <a:sym typeface="+mn-ea"/>
              </a:rPr>
              <a:t>Learning objectives and key learning points</a:t>
            </a:r>
            <a:endParaRPr lang="en-US" altLang="zh-CN" sz="2400" dirty="0">
              <a:solidFill>
                <a:srgbClr val="2DA2BF"/>
              </a:solidFill>
              <a:cs typeface="+mj-lt"/>
              <a:sym typeface="+mn-ea"/>
            </a:endParaRPr>
          </a:p>
        </p:txBody>
      </p:sp>
      <p:sp>
        <p:nvSpPr>
          <p:cNvPr id="11" name="任意多边形 10"/>
          <p:cNvSpPr/>
          <p:nvPr>
            <p:custDataLst>
              <p:tags r:id="rId2"/>
            </p:custDataLst>
          </p:nvPr>
        </p:nvSpPr>
        <p:spPr>
          <a:xfrm flipH="1">
            <a:off x="3221578" y="3145396"/>
            <a:ext cx="4952774" cy="635001"/>
          </a:xfrm>
          <a:custGeom>
            <a:avLst/>
            <a:gdLst>
              <a:gd name="connsiteX0" fmla="*/ 397853 w 4952774"/>
              <a:gd name="connsiteY0" fmla="*/ 0 h 635001"/>
              <a:gd name="connsiteX1" fmla="*/ 1302728 w 4952774"/>
              <a:gd name="connsiteY1" fmla="*/ 0 h 635001"/>
              <a:gd name="connsiteX2" fmla="*/ 3848416 w 4952774"/>
              <a:gd name="connsiteY2" fmla="*/ 0 h 635001"/>
              <a:gd name="connsiteX3" fmla="*/ 4753291 w 4952774"/>
              <a:gd name="connsiteY3" fmla="*/ 0 h 635001"/>
              <a:gd name="connsiteX4" fmla="*/ 4952774 w 4952774"/>
              <a:gd name="connsiteY4" fmla="*/ 318389 h 635001"/>
              <a:gd name="connsiteX5" fmla="*/ 4754404 w 4952774"/>
              <a:gd name="connsiteY5" fmla="*/ 635001 h 635001"/>
              <a:gd name="connsiteX6" fmla="*/ 3849529 w 4952774"/>
              <a:gd name="connsiteY6" fmla="*/ 635001 h 635001"/>
              <a:gd name="connsiteX7" fmla="*/ 904875 w 4952774"/>
              <a:gd name="connsiteY7" fmla="*/ 635001 h 635001"/>
              <a:gd name="connsiteX8" fmla="*/ 0 w 4952774"/>
              <a:gd name="connsiteY8" fmla="*/ 635001 h 63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2774" h="635001">
                <a:moveTo>
                  <a:pt x="397853" y="0"/>
                </a:moveTo>
                <a:lnTo>
                  <a:pt x="1302728" y="0"/>
                </a:lnTo>
                <a:lnTo>
                  <a:pt x="3848416" y="0"/>
                </a:lnTo>
                <a:lnTo>
                  <a:pt x="4753291" y="0"/>
                </a:lnTo>
                <a:lnTo>
                  <a:pt x="4952774" y="318389"/>
                </a:lnTo>
                <a:lnTo>
                  <a:pt x="4754404" y="635001"/>
                </a:lnTo>
                <a:lnTo>
                  <a:pt x="3849529" y="635001"/>
                </a:lnTo>
                <a:lnTo>
                  <a:pt x="904875" y="635001"/>
                </a:lnTo>
                <a:lnTo>
                  <a:pt x="0" y="635001"/>
                </a:lnTo>
                <a:close/>
              </a:path>
            </a:pathLst>
          </a:custGeom>
          <a:solidFill>
            <a:srgbClr val="2DA2BF"/>
          </a:solidFill>
        </p:spPr>
        <p:txBody>
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<a:normAutofit/>
          </a:bodyPr>
          <a:p>
            <a:pPr algn="ctr"/>
            <a:r>
              <a:rPr lang="zh-CN" altLang="da-DK" sz="2000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Arial" panose="020B0604020202020204" pitchFamily="34" charset="0"/>
              </a:rPr>
              <a:t>学习目标</a:t>
            </a:r>
            <a:endParaRPr lang="zh-CN" altLang="da-DK" sz="2000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7" name="矩形 46"/>
          <p:cNvSpPr/>
          <p:nvPr>
            <p:custDataLst>
              <p:tags r:id="rId3"/>
            </p:custDataLst>
          </p:nvPr>
        </p:nvSpPr>
        <p:spPr>
          <a:xfrm>
            <a:off x="808355" y="3011170"/>
            <a:ext cx="2413000" cy="902970"/>
          </a:xfrm>
          <a:prstGeom prst="rect">
            <a:avLst/>
          </a:prstGeom>
        </p:spPr>
        <p:txBody>
          <a:bodyPr wrap="square" anchor="ctr">
            <a:normAutofit/>
          </a:bodyPr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理解微网店的概念；了解微网店的优势与劣势</a:t>
            </a:r>
            <a:endParaRPr lang="zh-CN" altLang="en-US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0" name="矩形 49"/>
          <p:cNvSpPr/>
          <p:nvPr>
            <p:custDataLst>
              <p:tags r:id="rId4"/>
            </p:custDataLst>
          </p:nvPr>
        </p:nvSpPr>
        <p:spPr>
          <a:xfrm>
            <a:off x="8994552" y="3709720"/>
            <a:ext cx="2413000" cy="775084"/>
          </a:xfrm>
          <a:prstGeom prst="rect">
            <a:avLst/>
          </a:prstGeom>
        </p:spPr>
        <p:txBody>
          <a:bodyPr wrap="square" anchor="ctr">
            <a:normAutofit fontScale="90000"/>
          </a:bodyPr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掌握微网店平台的选择方法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任意多边形 11"/>
          <p:cNvSpPr/>
          <p:nvPr>
            <p:custDataLst>
              <p:tags r:id="rId5"/>
            </p:custDataLst>
          </p:nvPr>
        </p:nvSpPr>
        <p:spPr>
          <a:xfrm>
            <a:off x="4041778" y="3780397"/>
            <a:ext cx="4952774" cy="635001"/>
          </a:xfrm>
          <a:custGeom>
            <a:avLst/>
            <a:gdLst>
              <a:gd name="connsiteX0" fmla="*/ 397853 w 4952774"/>
              <a:gd name="connsiteY0" fmla="*/ 0 h 635001"/>
              <a:gd name="connsiteX1" fmla="*/ 1302728 w 4952774"/>
              <a:gd name="connsiteY1" fmla="*/ 0 h 635001"/>
              <a:gd name="connsiteX2" fmla="*/ 3848416 w 4952774"/>
              <a:gd name="connsiteY2" fmla="*/ 0 h 635001"/>
              <a:gd name="connsiteX3" fmla="*/ 4753291 w 4952774"/>
              <a:gd name="connsiteY3" fmla="*/ 0 h 635001"/>
              <a:gd name="connsiteX4" fmla="*/ 4952774 w 4952774"/>
              <a:gd name="connsiteY4" fmla="*/ 318389 h 635001"/>
              <a:gd name="connsiteX5" fmla="*/ 4754404 w 4952774"/>
              <a:gd name="connsiteY5" fmla="*/ 635001 h 635001"/>
              <a:gd name="connsiteX6" fmla="*/ 3849529 w 4952774"/>
              <a:gd name="connsiteY6" fmla="*/ 635001 h 635001"/>
              <a:gd name="connsiteX7" fmla="*/ 904875 w 4952774"/>
              <a:gd name="connsiteY7" fmla="*/ 635001 h 635001"/>
              <a:gd name="connsiteX8" fmla="*/ 0 w 4952774"/>
              <a:gd name="connsiteY8" fmla="*/ 635001 h 63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2774" h="635001">
                <a:moveTo>
                  <a:pt x="397853" y="0"/>
                </a:moveTo>
                <a:lnTo>
                  <a:pt x="1302728" y="0"/>
                </a:lnTo>
                <a:lnTo>
                  <a:pt x="3848416" y="0"/>
                </a:lnTo>
                <a:lnTo>
                  <a:pt x="4753291" y="0"/>
                </a:lnTo>
                <a:lnTo>
                  <a:pt x="4952774" y="318389"/>
                </a:lnTo>
                <a:lnTo>
                  <a:pt x="4754404" y="635001"/>
                </a:lnTo>
                <a:lnTo>
                  <a:pt x="3849529" y="635001"/>
                </a:lnTo>
                <a:lnTo>
                  <a:pt x="904875" y="635001"/>
                </a:lnTo>
                <a:lnTo>
                  <a:pt x="0" y="63500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<a:normAutofit/>
          </a:bodyPr>
          <a:p>
            <a:pPr algn="ctr"/>
            <a:r>
              <a:rPr lang="zh-CN" altLang="da-DK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Arial" panose="020B0604020202020204" pitchFamily="34" charset="0"/>
              </a:rPr>
              <a:t>学习重点</a:t>
            </a:r>
            <a:endParaRPr lang="zh-CN" altLang="da-DK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47" grpId="0"/>
      <p:bldP spid="47" grpId="1"/>
      <p:bldP spid="50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9550" y="1814830"/>
            <a:ext cx="9232900" cy="1761490"/>
          </a:xfrm>
        </p:spPr>
        <p:txBody>
          <a:bodyPr/>
          <a:lstStyle/>
          <a:p>
            <a:r>
              <a:rPr lang="en-US" altLang="zh-CN" sz="8000" b="1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8000" b="1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66850" y="3602348"/>
            <a:ext cx="9311220" cy="90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4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APP</a:t>
            </a:r>
            <a:r>
              <a:rPr lang="zh-CN" altLang="en-US" sz="4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原型设计</a:t>
            </a:r>
            <a:endParaRPr lang="zh-CN" altLang="en-US" sz="4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470" y="346075"/>
            <a:ext cx="4682490" cy="1214120"/>
          </a:xfrm>
        </p:spPr>
        <p:txBody>
          <a:bodyPr>
            <a:normAutofit/>
          </a:bodyPr>
          <a:lstStyle/>
          <a:p>
            <a:pPr fontAlgn="auto">
              <a:lnSpc>
                <a:spcPct val="120000"/>
              </a:lnSpc>
            </a:pPr>
            <a:r>
              <a:rPr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App原型设计流程</a:t>
            </a:r>
            <a:b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400" dirty="0">
                <a:solidFill>
                  <a:srgbClr val="2DA2BF"/>
                </a:solidFill>
                <a:latin typeface="微软雅黑" panose="020B0503020204020204" charset="-122"/>
                <a:ea typeface="微软雅黑" panose="020B0503020204020204" charset="-122"/>
              </a:rPr>
              <a:t>App prototype design process</a:t>
            </a:r>
            <a:endParaRPr lang="en-US" altLang="zh-CN" sz="2400" dirty="0">
              <a:solidFill>
                <a:srgbClr val="2DA2B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839470" y="1736090"/>
            <a:ext cx="4164965" cy="4125595"/>
          </a:xfrm>
        </p:spPr>
        <p:txBody>
          <a:bodyPr>
            <a:noAutofit/>
          </a:bodyPr>
          <a:lstStyle/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原型是产品经理将文字化的需求转换成图形稿，是设计方案的表达，是产品经理的重要产出物之一，是项目团队参考，评估的重要依据。它是产品功能与内容的示意图，是最终产品的雏形。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原型一般分为三阶段：草图原型→低保真原型→高保真原型</a:t>
            </a:r>
            <a:r>
              <a:rPr 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草图设计用来传达内容，是最初的解决方案；低保真原型可以具体到信息的布局和传递，从框架细化到内容；高保真原型则基本可以达到产品上线后的效果，此时交互设计师需要对每一个细节负责。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 descr="201493093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  <p:pic>
        <p:nvPicPr>
          <p:cNvPr id="269" name="图片 269" descr="C:\Users\Administrator\Desktop\余乐\美工教材\移动商务图片\新的\4-3.jpg4-3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5780405" y="1928495"/>
            <a:ext cx="5231765" cy="349631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470" y="457200"/>
            <a:ext cx="4164965" cy="1177290"/>
          </a:xfrm>
        </p:spPr>
        <p:txBody>
          <a:bodyPr>
            <a:normAutofit/>
          </a:bodyPr>
          <a:lstStyle/>
          <a:p>
            <a:r>
              <a:rPr 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阶段一   </a:t>
            </a:r>
            <a:r>
              <a:rPr>
                <a:latin typeface="微软雅黑" panose="020B0503020204020204" charset="-122"/>
                <a:ea typeface="微软雅黑" panose="020B0503020204020204" charset="-122"/>
                <a:sym typeface="+mn-ea"/>
              </a:rPr>
              <a:t>草图原型</a:t>
            </a:r>
            <a:br>
              <a:rPr sz="3600">
                <a:sym typeface="+mn-ea"/>
              </a:rPr>
            </a:br>
            <a:r>
              <a:rPr lang="en-US" altLang="zh-CN" sz="2000" dirty="0">
                <a:solidFill>
                  <a:srgbClr val="2DA2BF"/>
                </a:solidFill>
                <a:latin typeface="微软雅黑" panose="020B0503020204020204" charset="-122"/>
                <a:ea typeface="微软雅黑" panose="020B0503020204020204" charset="-122"/>
              </a:rPr>
              <a:t>Sketch the prototype</a:t>
            </a:r>
            <a:endParaRPr lang="en-US" altLang="zh-CN" sz="2000" dirty="0">
              <a:solidFill>
                <a:srgbClr val="2DA2B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839470" y="1736090"/>
            <a:ext cx="4164965" cy="4125595"/>
          </a:xfrm>
        </p:spPr>
        <p:txBody>
          <a:bodyPr>
            <a:noAutofit/>
          </a:bodyPr>
          <a:lstStyle/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草图原型也可以称为纸面原型，它能描述产品的大概需求，记录瞬间灵感</a:t>
            </a:r>
            <a:r>
              <a:rPr 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这种方式可以快速记录他们的灵感，也方便修改软件的原型。现在市面上也有纸面原型的模具销售。这样更方便设计师进行纸面原型的设计。草图原型的优缺点如下。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优点：简单、快捷，适合于项目小、工期短、用户需求少的产品。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缺点：产品经理或者设计师们画的草图，除了自己，别人很难充分理解，也不适于向客户进行展示。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 descr="201493093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  <p:pic>
        <p:nvPicPr>
          <p:cNvPr id="267" name="图片 267" descr="http://www.72en.net/uploads/201610/57f72ed2a21f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57900" y="1929130"/>
            <a:ext cx="4755515" cy="353377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470" y="457200"/>
            <a:ext cx="4164965" cy="1177290"/>
          </a:xfrm>
        </p:spPr>
        <p:txBody>
          <a:bodyPr>
            <a:normAutofit/>
          </a:bodyPr>
          <a:p>
            <a:r>
              <a:rPr 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阶段二  低保真原型</a:t>
            </a:r>
            <a:br>
              <a:rPr sz="3600">
                <a:sym typeface="+mn-ea"/>
              </a:rPr>
            </a:br>
            <a:r>
              <a:rPr lang="en-US" altLang="zh-CN" sz="2000" dirty="0">
                <a:solidFill>
                  <a:srgbClr val="2DA2BF"/>
                </a:solidFill>
                <a:latin typeface="微软雅黑" panose="020B0503020204020204" charset="-122"/>
                <a:ea typeface="微软雅黑" panose="020B0503020204020204" charset="-122"/>
              </a:rPr>
              <a:t>Low-fidelity prototypes</a:t>
            </a:r>
            <a:endParaRPr lang="en-US" altLang="zh-CN" sz="2000" dirty="0">
              <a:solidFill>
                <a:srgbClr val="2DA2B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839470" y="1736090"/>
            <a:ext cx="4164965" cy="4125595"/>
          </a:xfrm>
        </p:spPr>
        <p:txBody>
          <a:bodyPr>
            <a:noAutofit/>
          </a:bodyPr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低保真原型是根据需求或草图原型，利用相关设计工具制作的简单的软件原型</a:t>
            </a:r>
            <a:r>
              <a:rPr 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低保真原型可以展现出软件的大致结构和基本交互效果，但是在界面美观程度和交互效果上还不能和真实软件相比。低保真原型的优缺点如下。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优点：快速构建产品大致结构，实现基本交互效果，是团队成员有效的沟通方式。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缺点：美观上和交互效果上还很欠缺。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66" name="图片 266" descr="http://img.zcool.cn/community/0103df55f7b96a6ac7251df8a8258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" r="1936" b="2292"/>
          <a:stretch>
            <a:fillRect/>
          </a:stretch>
        </p:blipFill>
        <p:spPr>
          <a:xfrm>
            <a:off x="7553325" y="1578610"/>
            <a:ext cx="2282190" cy="4439920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470" y="457200"/>
            <a:ext cx="4164965" cy="1177290"/>
          </a:xfrm>
        </p:spPr>
        <p:txBody>
          <a:bodyPr>
            <a:normAutofit/>
          </a:bodyPr>
          <a:p>
            <a:r>
              <a:rPr 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阶段三  高保真原型</a:t>
            </a:r>
            <a:br>
              <a:rPr sz="3600">
                <a:sym typeface="+mn-ea"/>
              </a:rPr>
            </a:br>
            <a:r>
              <a:rPr lang="en-US" altLang="zh-CN" sz="2000" dirty="0">
                <a:solidFill>
                  <a:srgbClr val="2DA2BF"/>
                </a:solidFill>
                <a:latin typeface="微软雅黑" panose="020B0503020204020204" charset="-122"/>
                <a:ea typeface="微软雅黑" panose="020B0503020204020204" charset="-122"/>
              </a:rPr>
              <a:t>High-fidelity prototypes</a:t>
            </a:r>
            <a:endParaRPr lang="en-US" altLang="zh-CN" sz="2000" dirty="0">
              <a:solidFill>
                <a:srgbClr val="2DA2B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839470" y="1736090"/>
            <a:ext cx="4164965" cy="4125595"/>
          </a:xfrm>
        </p:spPr>
        <p:txBody>
          <a:bodyPr>
            <a:noAutofit/>
          </a:bodyPr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高保真原型是用来演示产品效果的Demo，在视觉上与真实产品一样，体验上也几乎接近真实产品</a:t>
            </a:r>
            <a:r>
              <a:rPr 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为了达到与真实软件一样的效果，高保真原型在设计上需要投入更多精力和时间，这种原型多是用来给客户进行演示，在视觉和体验上征服客户，最终臝得用户信赖的。高保真原型的优缺点如下。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优点：可以模拟出真实软件的界面及交互效果。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21005" fontAlgn="auto">
              <a:lnSpc>
                <a:spcPct val="11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缺点：需要投入大量的精力和时间。</a:t>
            </a:r>
            <a:endParaRPr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75" name="图片 275" descr="https://timgsa.baidu.com/timg?image&amp;quality=80&amp;size=b9999_10000&amp;sec=1505458836803&amp;di=323c446ad710676a80858457691bfb45&amp;imgtype=0&amp;src=http%3A%2F%2Fimg.zcool.cn%2Fcommunity%2F01064a57d8aef90000012e7e3e1d59.png%401280w_1l_2o_100s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9" b="957"/>
          <a:stretch>
            <a:fillRect/>
          </a:stretch>
        </p:blipFill>
        <p:spPr>
          <a:xfrm>
            <a:off x="7346315" y="1637665"/>
            <a:ext cx="2271395" cy="4322445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93394" y="1473200"/>
            <a:ext cx="11321415" cy="17032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APP</a:t>
            </a:r>
            <a:r>
              <a:rPr lang="zh-CN" altLang="en-US" sz="4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原型应用选择</a:t>
            </a:r>
            <a:endParaRPr lang="zh-CN" altLang="en-US" sz="4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3395" y="3425825"/>
            <a:ext cx="8126095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</a:rPr>
              <a:t>注意：根据项目的大小、类型、工期及用户的需求来选择制作哪类原型。如 果只是想勾勒系统的大致结构，可以采用草图原型；如果想描述清楚系统的功能结构和基本交互效果，方便项目组人员沟通交流，可以采用低保真原型；如果想给客户演示系统交互效果或者展示设计效果，可以采用高保真原型。</a:t>
            </a:r>
            <a:endParaRPr lang="zh-CN" altLang="en-US" sz="1600" dirty="0">
              <a:solidFill>
                <a:schemeClr val="bg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493395" y="3293110"/>
            <a:ext cx="11321413" cy="6350"/>
          </a:xfrm>
          <a:prstGeom prst="line">
            <a:avLst/>
          </a:prstGeom>
          <a:ln>
            <a:solidFill>
              <a:srgbClr val="2DA2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 descr="201493093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1945" y="635"/>
            <a:ext cx="2990300" cy="900007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5054"/>
</p:tagLst>
</file>

<file path=ppt/tags/tag10.xml><?xml version="1.0" encoding="utf-8"?>
<p:tagLst xmlns:p="http://schemas.openxmlformats.org/presentationml/2006/main">
  <p:tag name="KSO_WM_TAG_VERSION" val="1.0"/>
  <p:tag name="KSO_WM_SLIDE_ITEM_CNT" val="2"/>
  <p:tag name="KSO_WM_SLIDE_LAYOUT" val="a_b"/>
  <p:tag name="KSO_WM_SLIDE_LAYOUT_CNT" val="1_1"/>
  <p:tag name="KSO_WM_SLIDE_TYPE" val="title"/>
  <p:tag name="KSO_WM_BEAUTIFY_FLAG" val="#wm#"/>
  <p:tag name="KSO_WM_COMBINE_RELATE_SLIDE_ID" val="background20180941_1"/>
  <p:tag name="KSO_WM_TEMPLATE_CATEGORY" val="custom"/>
  <p:tag name="KSO_WM_TEMPLATE_INDEX" val="20184562"/>
  <p:tag name="KSO_WM_SLIDE_ID" val="custom20184562_1"/>
  <p:tag name="KSO_WM_SLIDE_INDEX" val="1"/>
  <p:tag name="KSO_WM_TEMPLATE_SUBCATEGORY" val="combine"/>
  <p:tag name="KSO_WM_TEMPLATE_THUMBS_INDEX" val="1、6、4、5、10、13、18、"/>
</p:tagLst>
</file>

<file path=ppt/tags/tag100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2"/>
  <p:tag name="KSO_WM_UNIT_ID" val="diagram636_5*q_i*1_32"/>
  <p:tag name="KSO_WM_UNIT_CLEAR" val="1"/>
  <p:tag name="KSO_WM_UNIT_LAYERLEVEL" val="1_1"/>
  <p:tag name="KSO_WM_DIAGRAM_GROUP_CODE" val="q1-1"/>
  <p:tag name="KSO_WM_UNIT_LINE_FORE_SCHEMECOLOR_INDEX" val="10"/>
  <p:tag name="KSO_WM_UNIT_LINE_FILL_TYPE" val="2"/>
  <p:tag name="KSO_WM_UNIT_TEXT_FILL_FORE_SCHEMECOLOR_INDEX" val="14"/>
  <p:tag name="KSO_WM_UNIT_TEXT_FILL_TYPE" val="1"/>
</p:tagLst>
</file>

<file path=ppt/tags/tag101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3"/>
  <p:tag name="KSO_WM_UNIT_ID" val="diagram636_5*q_i*1_33"/>
  <p:tag name="KSO_WM_UNIT_CLEAR" val="1"/>
  <p:tag name="KSO_WM_UNIT_LAYERLEVEL" val="1_1"/>
  <p:tag name="KSO_WM_DIAGRAM_GROUP_CODE" val="q1-1"/>
  <p:tag name="KSO_WM_UNIT_LINE_FORE_SCHEMECOLOR_INDEX" val="10"/>
  <p:tag name="KSO_WM_UNIT_LINE_FILL_TYPE" val="2"/>
  <p:tag name="KSO_WM_UNIT_TEXT_FILL_FORE_SCHEMECOLOR_INDEX" val="14"/>
  <p:tag name="KSO_WM_UNIT_TEXT_FILL_TYPE" val="1"/>
</p:tagLst>
</file>

<file path=ppt/tags/tag102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4"/>
  <p:tag name="KSO_WM_UNIT_ID" val="diagram636_5*q_i*1_34"/>
  <p:tag name="KSO_WM_UNIT_CLEAR" val="1"/>
  <p:tag name="KSO_WM_UNIT_LAYERLEVEL" val="1_1"/>
  <p:tag name="KSO_WM_DIAGRAM_GROUP_CODE" val="q1-1"/>
  <p:tag name="KSO_WM_UNIT_LINE_FORE_SCHEMECOLOR_INDEX" val="10"/>
  <p:tag name="KSO_WM_UNIT_LINE_FILL_TYPE" val="2"/>
  <p:tag name="KSO_WM_UNIT_TEXT_FILL_FORE_SCHEMECOLOR_INDEX" val="14"/>
  <p:tag name="KSO_WM_UNIT_TEXT_FILL_TYPE" val="1"/>
</p:tagLst>
</file>

<file path=ppt/tags/tag103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5"/>
  <p:tag name="KSO_WM_UNIT_ID" val="diagram636_5*q_i*1_35"/>
  <p:tag name="KSO_WM_UNIT_CLEAR" val="1"/>
  <p:tag name="KSO_WM_UNIT_LAYERLEVEL" val="1_1"/>
  <p:tag name="KSO_WM_DIAGRAM_GROUP_CODE" val="q1-1"/>
  <p:tag name="KSO_WM_UNIT_LINE_FORE_SCHEMECOLOR_INDEX" val="10"/>
  <p:tag name="KSO_WM_UNIT_LINE_FILL_TYPE" val="2"/>
  <p:tag name="KSO_WM_UNIT_TEXT_FILL_FORE_SCHEMECOLOR_INDEX" val="14"/>
  <p:tag name="KSO_WM_UNIT_TEXT_FILL_TYPE" val="1"/>
</p:tagLst>
</file>

<file path=ppt/tags/tag10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6"/>
  <p:tag name="KSO_WM_UNIT_ID" val="diagram636_5*q_i*1_36"/>
  <p:tag name="KSO_WM_UNIT_CLEAR" val="1"/>
  <p:tag name="KSO_WM_UNIT_LAYERLEVEL" val="1_1"/>
  <p:tag name="KSO_WM_DIAGRAM_GROUP_CODE" val="q1-1"/>
  <p:tag name="KSO_WM_UNIT_LINE_FORE_SCHEMECOLOR_INDEX" val="10"/>
  <p:tag name="KSO_WM_UNIT_LINE_FILL_TYPE" val="2"/>
  <p:tag name="KSO_WM_UNIT_TEXT_FILL_FORE_SCHEMECOLOR_INDEX" val="14"/>
  <p:tag name="KSO_WM_UNIT_TEXT_FILL_TYPE" val="1"/>
</p:tagLst>
</file>

<file path=ppt/tags/tag105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7"/>
  <p:tag name="KSO_WM_UNIT_ID" val="diagram636_5*q_i*1_37"/>
  <p:tag name="KSO_WM_UNIT_CLEAR" val="1"/>
  <p:tag name="KSO_WM_UNIT_LAYERLEVEL" val="1_1"/>
  <p:tag name="KSO_WM_DIAGRAM_GROUP_CODE" val="q1-1"/>
  <p:tag name="KSO_WM_UNIT_LINE_FORE_SCHEMECOLOR_INDEX" val="10"/>
  <p:tag name="KSO_WM_UNIT_LINE_FILL_TYPE" val="2"/>
  <p:tag name="KSO_WM_UNIT_TEXT_FILL_FORE_SCHEMECOLOR_INDEX" val="14"/>
  <p:tag name="KSO_WM_UNIT_TEXT_FILL_TYPE" val="1"/>
</p:tagLst>
</file>

<file path=ppt/tags/tag10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6_5*i*67"/>
  <p:tag name="KSO_WM_TEMPLATE_CATEGORY" val="diagram"/>
  <p:tag name="KSO_WM_TEMPLATE_INDEX" val="636"/>
  <p:tag name="KSO_WM_UNIT_INDEX" val="67"/>
</p:tagLst>
</file>

<file path=ppt/tags/tag107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8"/>
  <p:tag name="KSO_WM_UNIT_ID" val="diagram636_5*q_i*1_38"/>
  <p:tag name="KSO_WM_UNIT_CLEAR" val="1"/>
  <p:tag name="KSO_WM_UNIT_LAYERLEVEL" val="1_1"/>
  <p:tag name="KSO_WM_DIAGRAM_GROUP_CODE" val="q1-1"/>
  <p:tag name="KSO_WM_UNIT_LINE_FORE_SCHEMECOLOR_INDEX" val="7"/>
  <p:tag name="KSO_WM_UNIT_LINE_FILL_TYPE" val="2"/>
  <p:tag name="KSO_WM_UNIT_TEXT_FILL_FORE_SCHEMECOLOR_INDEX" val="14"/>
  <p:tag name="KSO_WM_UNIT_TEXT_FILL_TYPE" val="1"/>
</p:tagLst>
</file>

<file path=ppt/tags/tag108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9"/>
  <p:tag name="KSO_WM_UNIT_ID" val="diagram636_5*q_i*1_39"/>
  <p:tag name="KSO_WM_UNIT_CLEAR" val="1"/>
  <p:tag name="KSO_WM_UNIT_LAYERLEVEL" val="1_1"/>
  <p:tag name="KSO_WM_DIAGRAM_GROUP_CODE" val="q1-1"/>
  <p:tag name="KSO_WM_UNIT_LINE_FORE_SCHEMECOLOR_INDEX" val="7"/>
  <p:tag name="KSO_WM_UNIT_LINE_FILL_TYPE" val="2"/>
  <p:tag name="KSO_WM_UNIT_TEXT_FILL_FORE_SCHEMECOLOR_INDEX" val="14"/>
  <p:tag name="KSO_WM_UNIT_TEXT_FILL_TYPE" val="1"/>
</p:tagLst>
</file>

<file path=ppt/tags/tag109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0"/>
  <p:tag name="KSO_WM_UNIT_ID" val="diagram636_5*q_i*1_40"/>
  <p:tag name="KSO_WM_UNIT_CLEAR" val="1"/>
  <p:tag name="KSO_WM_UNIT_LAYERLEVEL" val="1_1"/>
  <p:tag name="KSO_WM_DIAGRAM_GROUP_CODE" val="q1-1"/>
  <p:tag name="KSO_WM_UNIT_LINE_FORE_SCHEMECOLOR_INDEX" val="7"/>
  <p:tag name="KSO_WM_UNIT_LINE_FILL_TYPE" val="2"/>
  <p:tag name="KSO_WM_UNIT_TEXT_FILL_FORE_SCHEMECOLOR_INDEX" val="14"/>
  <p:tag name="KSO_WM_UNIT_TEXT_FILL_TYPE" val="1"/>
</p:tagLst>
</file>

<file path=ppt/tags/tag11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l_h_a"/>
  <p:tag name="KSO_WM_UNIT_INDEX" val="1_1_1"/>
  <p:tag name="KSO_WM_UNIT_LAYERLEVEL" val="1_1_1"/>
  <p:tag name="KSO_WM_UNIT_VALUE" val="4"/>
  <p:tag name="KSO_WM_UNIT_HIGHLIGHT" val="0"/>
  <p:tag name="KSO_WM_UNIT_COMPATIBLE" val="0"/>
  <p:tag name="KSO_WM_UNIT_CLEAR" val="0"/>
  <p:tag name="KSO_WM_UNIT_PRESET_TEXT_INDEX" val="3"/>
  <p:tag name="KSO_WM_DIAGRAM_GROUP_CODE" val="l1-1"/>
  <p:tag name="KSO_WM_UNIT_ID" val="custom20184562_8*l_h_a*1_1_1"/>
  <p:tag name="KSO_WM_UNIT_PRESET_TEXT_LEN" val="5"/>
  <p:tag name="KSO_WM_UNIT_TEXT_FILL_FORE_SCHEMECOLOR_INDEX" val="14"/>
  <p:tag name="KSO_WM_UNIT_TEXT_FILL_TYPE" val="1"/>
  <p:tag name="KSO_WM_UNIT_USESOURCEFORMAT_APPLY" val="1"/>
</p:tagLst>
</file>

<file path=ppt/tags/tag110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h_f"/>
  <p:tag name="KSO_WM_UNIT_INDEX" val="1_2_1"/>
  <p:tag name="KSO_WM_UNIT_ID" val="diagram636_5*q_h_f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36"/>
  <p:tag name="KSO_WM_DIAGRAM_GROUP_CODE" val="q1-1"/>
</p:tagLst>
</file>

<file path=ppt/tags/tag111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h_f"/>
  <p:tag name="KSO_WM_UNIT_INDEX" val="1_3_1"/>
  <p:tag name="KSO_WM_UNIT_ID" val="diagram636_5*q_h_f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36"/>
  <p:tag name="KSO_WM_DIAGRAM_GROUP_CODE" val="q1-1"/>
</p:tagLst>
</file>

<file path=ppt/tags/tag112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h_f"/>
  <p:tag name="KSO_WM_UNIT_INDEX" val="1_5_1"/>
  <p:tag name="KSO_WM_UNIT_ID" val="diagram636_5*q_h_f*1_5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6"/>
  <p:tag name="KSO_WM_DIAGRAM_GROUP_CODE" val="q1-1"/>
  <p:tag name="KSO_WM_UNIT_TEXT_FILL_FORE_SCHEMECOLOR_INDEX" val="13"/>
  <p:tag name="KSO_WM_UNIT_TEXT_FILL_TYPE" val="1"/>
</p:tagLst>
</file>

<file path=ppt/tags/tag113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h_f"/>
  <p:tag name="KSO_WM_UNIT_INDEX" val="1_6_1"/>
  <p:tag name="KSO_WM_UNIT_ID" val="diagram636_5*q_h_f*1_6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6"/>
  <p:tag name="KSO_WM_DIAGRAM_GROUP_CODE" val="q1-1"/>
  <p:tag name="KSO_WM_UNIT_TEXT_FILL_FORE_SCHEMECOLOR_INDEX" val="13"/>
  <p:tag name="KSO_WM_UNIT_TEXT_FILL_TYPE" val="1"/>
</p:tagLst>
</file>

<file path=ppt/tags/tag11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1"/>
  <p:tag name="KSO_WM_UNIT_ID" val="diagram636_5*q_i*1_41"/>
  <p:tag name="KSO_WM_UNIT_CLEAR" val="1"/>
  <p:tag name="KSO_WM_UNIT_LAYERLEVEL" val="1_1"/>
  <p:tag name="KSO_WM_DIAGRAM_GROUP_CODE" val="q1-1"/>
  <p:tag name="KSO_WM_UNIT_LINE_FORE_SCHEMECOLOR_INDEX" val="10"/>
  <p:tag name="KSO_WM_UNIT_LINE_FILL_TYPE" val="2"/>
</p:tagLst>
</file>

<file path=ppt/tags/tag115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2"/>
  <p:tag name="KSO_WM_UNIT_ID" val="diagram636_5*q_i*1_42"/>
  <p:tag name="KSO_WM_UNIT_CLEAR" val="1"/>
  <p:tag name="KSO_WM_UNIT_LAYERLEVEL" val="1_1"/>
  <p:tag name="KSO_WM_DIAGRAM_GROUP_CODE" val="q1-1"/>
  <p:tag name="KSO_WM_UNIT_LINE_FORE_SCHEMECOLOR_INDEX" val="9"/>
  <p:tag name="KSO_WM_UNIT_LINE_FILL_TYPE" val="2"/>
</p:tagLst>
</file>

<file path=ppt/tags/tag116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3"/>
  <p:tag name="KSO_WM_UNIT_ID" val="diagram636_5*q_i*1_43"/>
  <p:tag name="KSO_WM_UNIT_CLEAR" val="1"/>
  <p:tag name="KSO_WM_UNIT_LAYERLEVEL" val="1_1"/>
  <p:tag name="KSO_WM_DIAGRAM_GROUP_CODE" val="q1-1"/>
  <p:tag name="KSO_WM_UNIT_LINE_FORE_SCHEMECOLOR_INDEX" val="7"/>
  <p:tag name="KSO_WM_UNIT_LINE_FILL_TYPE" val="2"/>
</p:tagLst>
</file>

<file path=ppt/tags/tag117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4"/>
  <p:tag name="KSO_WM_UNIT_ID" val="diagram636_5*q_i*1_44"/>
  <p:tag name="KSO_WM_UNIT_CLEAR" val="1"/>
  <p:tag name="KSO_WM_UNIT_LAYERLEVEL" val="1_1"/>
  <p:tag name="KSO_WM_DIAGRAM_GROUP_CODE" val="q1-1"/>
  <p:tag name="KSO_WM_UNIT_LINE_FORE_SCHEMECOLOR_INDEX" val="6"/>
  <p:tag name="KSO_WM_UNIT_LINE_FILL_TYPE" val="2"/>
</p:tagLst>
</file>

<file path=ppt/tags/tag118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5"/>
  <p:tag name="KSO_WM_UNIT_ID" val="diagram636_5*q_i*1_45"/>
  <p:tag name="KSO_WM_UNIT_CLEAR" val="1"/>
  <p:tag name="KSO_WM_UNIT_LAYERLEVEL" val="1_1"/>
  <p:tag name="KSO_WM_DIAGRAM_GROUP_CODE" val="q1-1"/>
  <p:tag name="KSO_WM_UNIT_LINE_FORE_SCHEMECOLOR_INDEX" val="8"/>
  <p:tag name="KSO_WM_UNIT_LINE_FILL_TYPE" val="2"/>
</p:tagLst>
</file>

<file path=ppt/tags/tag119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6"/>
  <p:tag name="KSO_WM_UNIT_ID" val="diagram636_5*q_i*1_46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12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l_h_a"/>
  <p:tag name="KSO_WM_UNIT_INDEX" val="1_2_1"/>
  <p:tag name="KSO_WM_UNIT_LAYERLEVEL" val="1_1_1"/>
  <p:tag name="KSO_WM_UNIT_VALUE" val="5"/>
  <p:tag name="KSO_WM_UNIT_HIGHLIGHT" val="0"/>
  <p:tag name="KSO_WM_UNIT_COMPATIBLE" val="0"/>
  <p:tag name="KSO_WM_UNIT_CLEAR" val="0"/>
  <p:tag name="KSO_WM_UNIT_PRESET_TEXT_INDEX" val="3"/>
  <p:tag name="KSO_WM_DIAGRAM_GROUP_CODE" val="l1-1"/>
  <p:tag name="KSO_WM_UNIT_ID" val="custom20184562_8*l_h_a*1_2_1"/>
  <p:tag name="KSO_WM_UNIT_PRESET_TEXT_LEN" val="6"/>
  <p:tag name="KSO_WM_UNIT_TEXT_FILL_FORE_SCHEMECOLOR_INDEX" val="14"/>
  <p:tag name="KSO_WM_UNIT_TEXT_FILL_TYPE" val="1"/>
  <p:tag name="KSO_WM_UNIT_USESOURCEFORMAT_APPLY" val="1"/>
</p:tagLst>
</file>

<file path=ppt/tags/tag120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7"/>
  <p:tag name="KSO_WM_UNIT_ID" val="diagram636_5*q_i*1_47"/>
  <p:tag name="KSO_WM_UNIT_CLEAR" val="1"/>
  <p:tag name="KSO_WM_UNIT_LAYERLEVEL" val="1_1"/>
  <p:tag name="KSO_WM_DIAGRAM_GROUP_CODE" val="q1-1"/>
  <p:tag name="KSO_WM_UNIT_LINE_FORE_SCHEMECOLOR_INDEX" val="5"/>
  <p:tag name="KSO_WM_UNIT_LINE_FILL_TYPE" val="2"/>
</p:tagLst>
</file>

<file path=ppt/tags/tag121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h_f"/>
  <p:tag name="KSO_WM_UNIT_INDEX" val="1_4_1"/>
  <p:tag name="KSO_WM_UNIT_ID" val="diagram636_5*q_h_f*1_4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6"/>
  <p:tag name="KSO_WM_DIAGRAM_GROUP_CODE" val="q1-1"/>
  <p:tag name="KSO_WM_UNIT_TEXT_FILL_FORE_SCHEMECOLOR_INDEX" val="13"/>
  <p:tag name="KSO_WM_UNIT_TEXT_FILL_TYPE" val="1"/>
</p:tagLst>
</file>

<file path=ppt/tags/tag122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8"/>
  <p:tag name="KSO_WM_UNIT_ID" val="diagram636_5*q_i*1_48"/>
  <p:tag name="KSO_WM_UNIT_CLEAR" val="1"/>
  <p:tag name="KSO_WM_UNIT_LAYERLEVEL" val="1_1"/>
  <p:tag name="KSO_WM_DIAGRAM_GROUP_CODE" val="q1-1"/>
  <p:tag name="KSO_WM_UNIT_LINE_FORE_SCHEMECOLOR_INDEX" val="5"/>
  <p:tag name="KSO_WM_UNIT_LINE_FILL_TYPE" val="2"/>
</p:tagLst>
</file>

<file path=ppt/tags/tag123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"/>
  <p:tag name="KSO_WM_UNIT_ID" val="diagram636_5*q_i*1_3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12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"/>
  <p:tag name="KSO_WM_UNIT_ID" val="diagram636_5*q_i*1_4"/>
  <p:tag name="KSO_WM_UNIT_CLEAR" val="1"/>
  <p:tag name="KSO_WM_UNIT_LAYERLEVEL" val="1_1"/>
  <p:tag name="KSO_WM_DIAGRAM_GROUP_CODE" val="q1-1"/>
  <p:tag name="KSO_WM_UNIT_FILL_FORE_SCHEMECOLOR_INDEX" val="14"/>
  <p:tag name="KSO_WM_UNIT_FILL_TYPE" val="1"/>
  <p:tag name="KSO_WM_UNIT_LINE_FORE_SCHEMECOLOR_INDEX" val="5"/>
  <p:tag name="KSO_WM_UNIT_LINE_FILL_TYPE" val="2"/>
</p:tagLst>
</file>

<file path=ppt/tags/tag125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2"/>
  <p:tag name="KSO_WM_UNIT_ID" val="diagram636_5*q_i*1_42"/>
  <p:tag name="KSO_WM_UNIT_CLEAR" val="1"/>
  <p:tag name="KSO_WM_UNIT_LAYERLEVEL" val="1_1"/>
  <p:tag name="KSO_WM_DIAGRAM_GROUP_CODE" val="q1-1"/>
  <p:tag name="KSO_WM_UNIT_LINE_FORE_SCHEMECOLOR_INDEX" val="9"/>
  <p:tag name="KSO_WM_UNIT_LINE_FILL_TYPE" val="2"/>
</p:tagLst>
</file>

<file path=ppt/tags/tag12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2"/>
</p:tagLst>
</file>

<file path=ppt/tags/tag12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2"/>
</p:tagLst>
</file>

<file path=ppt/tags/tag128.xml><?xml version="1.0" encoding="utf-8"?>
<p:tagLst xmlns:p="http://schemas.openxmlformats.org/presentationml/2006/main">
  <p:tag name="KSO_WM_TEMPLATE_CATEGORY" val="custom"/>
  <p:tag name="KSO_WM_TEMPLATE_INDEX" val="20184562"/>
  <p:tag name="KSO_WM_UNIT_TYPE" val="a"/>
  <p:tag name="KSO_WM_UNIT_INDEX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4562_6*a*1"/>
  <p:tag name="KSO_WM_UNIT_PRESET_TEXT" val="SECTION TITLE"/>
</p:tagLst>
</file>

<file path=ppt/tags/tag129.xml><?xml version="1.0" encoding="utf-8"?>
<p:tagLst xmlns:p="http://schemas.openxmlformats.org/presentationml/2006/main">
  <p:tag name="KSO_WM_TEMPLATE_CATEGORY" val="custom"/>
  <p:tag name="KSO_WM_TEMPLATE_INDEX" val="20184562"/>
  <p:tag name="KSO_WM_UNIT_TYPE" val="f"/>
  <p:tag name="KSO_WM_UNIT_INDEX" val="1"/>
  <p:tag name="KSO_WM_UNIT_LAYERLEVEL" val="1"/>
  <p:tag name="KSO_WM_UNIT_VALUE" val="58"/>
  <p:tag name="KSO_WM_UNIT_HIGHLIGHT" val="0"/>
  <p:tag name="KSO_WM_UNIT_COMPATIBLE" val="0"/>
  <p:tag name="KSO_WM_UNIT_CLEAR" val="0"/>
  <p:tag name="KSO_WM_UNIT_PRESET_TEXT_INDEX" val="4"/>
  <p:tag name="KSO_WM_UNIT_PRESET_TEXT_LEN" val="57"/>
  <p:tag name="KSO_WM_BEAUTIFY_FLAG" val="#wm#"/>
  <p:tag name="KSO_WM_TAG_VERSION" val="1.0"/>
  <p:tag name="KSO_WM_UNIT_ID" val="custom20184562_6*f*1"/>
</p:tagLst>
</file>

<file path=ppt/tags/tag13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22"/>
  <p:tag name="KSO_WM_UNIT_HIGHLIGHT" val="0"/>
  <p:tag name="KSO_WM_UNIT_COMPATIBLE" val="0"/>
  <p:tag name="KSO_WM_UNIT_CLEAR" val="0"/>
  <p:tag name="KSO_WM_UNIT_PRESET_TEXT_INDEX" val="4"/>
  <p:tag name="KSO_WM_DIAGRAM_GROUP_CODE" val="l1-1"/>
  <p:tag name="KSO_WM_UNIT_ID" val="custom20184562_8*l_h_f*1_1_1"/>
  <p:tag name="KSO_WM_UNIT_PRESET_TEXT_LEN" val="26"/>
  <p:tag name="KSO_WM_UNIT_TEXT_FILL_FORE_SCHEMECOLOR_INDEX" val="14"/>
  <p:tag name="KSO_WM_UNIT_TEXT_FILL_TYPE" val="1"/>
  <p:tag name="KSO_WM_UNIT_USESOURCEFORMAT_APPLY" val="1"/>
</p:tagLst>
</file>

<file path=ppt/tags/tag130.xml><?xml version="1.0" encoding="utf-8"?>
<p:tagLst xmlns:p="http://schemas.openxmlformats.org/presentationml/2006/main">
  <p:tag name="KSO_WM_TAG_VERSION" val="1.0"/>
  <p:tag name="KSO_WM_SLIDE_ITEM_CNT" val="2"/>
  <p:tag name="KSO_WM_SLIDE_LAYOUT" val="a_f"/>
  <p:tag name="KSO_WM_SLIDE_LAYOUT_CNT" val="1_1"/>
  <p:tag name="KSO_WM_SLIDE_TYPE" val="sectionTitle"/>
  <p:tag name="KSO_WM_BEAUTIFY_FLAG" val="#wm#"/>
  <p:tag name="KSO_WM_COMBINE_RELATE_SLIDE_ID" val="background20180941_6"/>
  <p:tag name="KSO_WM_TEMPLATE_CATEGORY" val="custom"/>
  <p:tag name="KSO_WM_TEMPLATE_INDEX" val="20184562"/>
  <p:tag name="KSO_WM_SLIDE_ID" val="custom20184562_6"/>
  <p:tag name="KSO_WM_SLIDE_INDEX" val="6"/>
  <p:tag name="KSO_WM_TEMPLATE_SUBCATEGORY" val="combine"/>
</p:tagLst>
</file>

<file path=ppt/tags/tag131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38"/>
  <p:tag name="KSO_WM_UNIT_LAYERLEVEL" val="1"/>
  <p:tag name="KSO_WM_UNIT_INDEX" val="1"/>
  <p:tag name="KSO_WM_UNIT_TYPE" val="a"/>
  <p:tag name="KSO_WM_UNIT_ID" val="custom20184562_16*a*1"/>
</p:tagLst>
</file>

<file path=ppt/tags/tag132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57"/>
  <p:tag name="KSO_WM_UNIT_PRESET_TEXT_INDEX" val="4"/>
  <p:tag name="KSO_WM_UNIT_CLEAR" val="0"/>
  <p:tag name="KSO_WM_UNIT_COMPATIBLE" val="0"/>
  <p:tag name="KSO_WM_UNIT_HIGHLIGHT" val="0"/>
  <p:tag name="KSO_WM_UNIT_VALUE" val="72"/>
  <p:tag name="KSO_WM_UNIT_LAYERLEVEL" val="1"/>
  <p:tag name="KSO_WM_UNIT_INDEX" val="1"/>
  <p:tag name="KSO_WM_UNIT_TYPE" val="f"/>
  <p:tag name="KSO_WM_UNIT_ID" val="custom20184562_16*f*1"/>
</p:tagLst>
</file>

<file path=ppt/tags/tag13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62_16*i*2"/>
  <p:tag name="KSO_WM_TEMPLATE_CATEGORY" val="custom"/>
  <p:tag name="KSO_WM_TEMPLATE_INDEX" val="20184562"/>
  <p:tag name="KSO_WM_UNIT_INDEX" val="2"/>
</p:tagLst>
</file>

<file path=ppt/tags/tag134.xml><?xml version="1.0" encoding="utf-8"?>
<p:tagLst xmlns:p="http://schemas.openxmlformats.org/presentationml/2006/main">
  <p:tag name="KSO_WM_SLIDE_LAYOUT_CNT" val="1_1"/>
  <p:tag name="KSO_WM_SLIDE_LAYOUT" val="a_f"/>
  <p:tag name="KSO_WM_SLIDE_SIZE" val="891*84"/>
  <p:tag name="KSO_WM_SLIDE_POSITION" val="38*269"/>
  <p:tag name="KSO_WM_BEAUTIFY_FLAG" val="#wm#"/>
  <p:tag name="KSO_WM_SLIDE_TYPE" val="text"/>
  <p:tag name="KSO_WM_SLIDE_ITEM_CNT" val="1"/>
  <p:tag name="KSO_WM_TAG_VERSION" val="1.0"/>
  <p:tag name="KSO_WM_COMBINE_RELATE_SLIDE_ID" val="background20180941_7"/>
  <p:tag name="KSO_WM_TEMPLATE_CATEGORY" val="custom"/>
  <p:tag name="KSO_WM_TEMPLATE_INDEX" val="20184562"/>
  <p:tag name="KSO_WM_SLIDE_ID" val="custom20184562_16"/>
  <p:tag name="KSO_WM_SLIDE_INDEX" val="16"/>
  <p:tag name="KSO_WM_TEMPLATE_SUBCATEGORY" val="combine"/>
</p:tagLst>
</file>

<file path=ppt/tags/tag135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38"/>
  <p:tag name="KSO_WM_UNIT_LAYERLEVEL" val="1"/>
  <p:tag name="KSO_WM_UNIT_INDEX" val="1"/>
  <p:tag name="KSO_WM_UNIT_TYPE" val="a"/>
  <p:tag name="KSO_WM_UNIT_ID" val="custom20184562_16*a*1"/>
</p:tagLst>
</file>

<file path=ppt/tags/tag136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57"/>
  <p:tag name="KSO_WM_UNIT_PRESET_TEXT_INDEX" val="4"/>
  <p:tag name="KSO_WM_UNIT_CLEAR" val="0"/>
  <p:tag name="KSO_WM_UNIT_COMPATIBLE" val="0"/>
  <p:tag name="KSO_WM_UNIT_HIGHLIGHT" val="0"/>
  <p:tag name="KSO_WM_UNIT_VALUE" val="72"/>
  <p:tag name="KSO_WM_UNIT_LAYERLEVEL" val="1"/>
  <p:tag name="KSO_WM_UNIT_INDEX" val="1"/>
  <p:tag name="KSO_WM_UNIT_TYPE" val="f"/>
  <p:tag name="KSO_WM_UNIT_ID" val="custom20184562_16*f*1"/>
</p:tagLst>
</file>

<file path=ppt/tags/tag13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62_16*i*2"/>
  <p:tag name="KSO_WM_TEMPLATE_CATEGORY" val="custom"/>
  <p:tag name="KSO_WM_TEMPLATE_INDEX" val="20184562"/>
  <p:tag name="KSO_WM_UNIT_INDEX" val="2"/>
</p:tagLst>
</file>

<file path=ppt/tags/tag13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2"/>
</p:tagLst>
</file>

<file path=ppt/tags/tag139.xml><?xml version="1.0" encoding="utf-8"?>
<p:tagLst xmlns:p="http://schemas.openxmlformats.org/presentationml/2006/main">
  <p:tag name="KSO_WM_TEMPLATE_CATEGORY" val="custom"/>
  <p:tag name="KSO_WM_TEMPLATE_INDEX" val="20184562"/>
  <p:tag name="KSO_WM_UNIT_TYPE" val="a"/>
  <p:tag name="KSO_WM_UNIT_INDEX" val="1"/>
  <p:tag name="KSO_WM_UNIT_LAYERLEVEL" val="1"/>
  <p:tag name="KSO_WM_UNIT_VALUE" val="5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4562_18*a*1"/>
  <p:tag name="KSO_WM_UNIT_PRESET_TEXT" val="谢谢观看"/>
</p:tagLst>
</file>

<file path=ppt/tags/tag14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l_h_f"/>
  <p:tag name="KSO_WM_UNIT_INDEX" val="1_2_1"/>
  <p:tag name="KSO_WM_UNIT_LAYERLEVEL" val="1_1_1"/>
  <p:tag name="KSO_WM_UNIT_VALUE" val="20"/>
  <p:tag name="KSO_WM_UNIT_HIGHLIGHT" val="0"/>
  <p:tag name="KSO_WM_UNIT_COMPATIBLE" val="0"/>
  <p:tag name="KSO_WM_UNIT_CLEAR" val="0"/>
  <p:tag name="KSO_WM_UNIT_PRESET_TEXT_INDEX" val="4"/>
  <p:tag name="KSO_WM_DIAGRAM_GROUP_CODE" val="l1-1"/>
  <p:tag name="KSO_WM_UNIT_ID" val="custom20184562_8*l_h_f*1_2_1"/>
  <p:tag name="KSO_WM_UNIT_PRESET_TEXT_LEN" val="26"/>
  <p:tag name="KSO_WM_UNIT_TEXT_FILL_FORE_SCHEMECOLOR_INDEX" val="14"/>
  <p:tag name="KSO_WM_UNIT_TEXT_FILL_TYPE" val="1"/>
  <p:tag name="KSO_WM_UNIT_USESOURCEFORMAT_APPLY" val="1"/>
</p:tagLst>
</file>

<file path=ppt/tags/tag140.xml><?xml version="1.0" encoding="utf-8"?>
<p:tagLst xmlns:p="http://schemas.openxmlformats.org/presentationml/2006/main">
  <p:tag name="KSO_WM_TEMPLATE_CATEGORY" val="custom"/>
  <p:tag name="KSO_WM_TEMPLATE_INDEX" val="20184562"/>
  <p:tag name="KSO_WM_UNIT_TYPE" val="b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4562_18*b*1"/>
  <p:tag name="KSO_WM_UNIT_PRESET_TEXT" val="THANK YOU"/>
</p:tagLst>
</file>

<file path=ppt/tags/tag141.xml><?xml version="1.0" encoding="utf-8"?>
<p:tagLst xmlns:p="http://schemas.openxmlformats.org/presentationml/2006/main">
  <p:tag name="KSO_WM_TAG_VERSION" val="1.0"/>
  <p:tag name="KSO_WM_SLIDE_ITEM_CNT" val="2"/>
  <p:tag name="KSO_WM_SLIDE_LAYOUT" val="a_b"/>
  <p:tag name="KSO_WM_SLIDE_LAYOUT_CNT" val="1_1"/>
  <p:tag name="KSO_WM_SLIDE_TYPE" val="endPage"/>
  <p:tag name="KSO_WM_BEAUTIFY_FLAG" val="#wm#"/>
  <p:tag name="KSO_WM_COMBINE_RELATE_SLIDE_ID" val="background20180941_9"/>
  <p:tag name="KSO_WM_TEMPLATE_CATEGORY" val="custom"/>
  <p:tag name="KSO_WM_TEMPLATE_INDEX" val="20184562"/>
  <p:tag name="KSO_WM_SLIDE_ID" val="custom20184562_18"/>
  <p:tag name="KSO_WM_SLIDE_INDEX" val="18"/>
  <p:tag name="KSO_WM_TEMPLATE_SUBCATEGORY" val="combine"/>
</p:tagLst>
</file>

<file path=ppt/tags/tag15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l_h_i"/>
  <p:tag name="KSO_WM_UNIT_INDEX" val="1_1_1"/>
  <p:tag name="KSO_WM_UNIT_LAYERLEVEL" val="1_1_1"/>
  <p:tag name="KSO_WM_DIAGRAM_GROUP_CODE" val="l1-1"/>
  <p:tag name="KSO_WM_UNIT_ID" val="custom20184562_8*l_h_i*1_1_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l_h_i"/>
  <p:tag name="KSO_WM_UNIT_INDEX" val="1_1_2"/>
  <p:tag name="KSO_WM_UNIT_LAYERLEVEL" val="1_1_1"/>
  <p:tag name="KSO_WM_DIAGRAM_GROUP_CODE" val="l1-1"/>
  <p:tag name="KSO_WM_UNIT_ID" val="custom20184562_8*l_h_i*1_1_2"/>
  <p:tag name="KSO_WM_UNIT_FILL_FORE_SCHEMECOLOR_INDEX" val="10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7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l_h_i"/>
  <p:tag name="KSO_WM_UNIT_INDEX" val="1_2_1"/>
  <p:tag name="KSO_WM_UNIT_LAYERLEVEL" val="1_1_1"/>
  <p:tag name="KSO_WM_DIAGRAM_GROUP_CODE" val="l1-1"/>
  <p:tag name="KSO_WM_UNIT_ID" val="custom20184562_8*l_h_i*1_2_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l_h_i"/>
  <p:tag name="KSO_WM_UNIT_INDEX" val="1_2_2"/>
  <p:tag name="KSO_WM_UNIT_LAYERLEVEL" val="1_1_1"/>
  <p:tag name="KSO_WM_DIAGRAM_GROUP_CODE" val="l1-1"/>
  <p:tag name="KSO_WM_UNIT_ID" val="custom20184562_8*l_h_i*1_2_2"/>
  <p:tag name="KSO_WM_UNIT_FILL_FORE_SCHEMECOLOR_INDEX" val="10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50"/>
  <p:tag name="KSO_WM_UNIT_LAYERLEVEL" val="1"/>
  <p:tag name="KSO_WM_UNIT_INDEX" val="1"/>
  <p:tag name="KSO_WM_UNIT_TYPE" val="a"/>
  <p:tag name="KSO_WM_UNIT_ID" val="custom20184562_8*a*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5054"/>
</p:tagLst>
</file>

<file path=ppt/tags/tag20.xml><?xml version="1.0" encoding="utf-8"?>
<p:tagLst xmlns:p="http://schemas.openxmlformats.org/presentationml/2006/main">
  <p:tag name="KSO_WM_TAG_VERSION" val="1.0"/>
  <p:tag name="KSO_WM_SLIDE_ITEM_CNT" val="2"/>
  <p:tag name="KSO_WM_SLIDE_LAYOUT" val="l_a"/>
  <p:tag name="KSO_WM_SLIDE_LAYOUT_CNT" val="1_1"/>
  <p:tag name="KSO_WM_SLIDE_TYPE" val="text"/>
  <p:tag name="KSO_WM_BEAUTIFY_FLAG" val="#wm#"/>
  <p:tag name="KSO_WM_COMBINE_RELATE_SLIDE_ID" val="20181410_1"/>
  <p:tag name="KSO_WM_TEMPLATE_CATEGORY" val="custom"/>
  <p:tag name="KSO_WM_TEMPLATE_INDEX" val="20184562"/>
  <p:tag name="KSO_WM_SLIDE_ID" val="custom20184562_8"/>
  <p:tag name="KSO_WM_SLIDE_INDEX" val="8"/>
  <p:tag name="KSO_WM_DIAGRAM_GROUP_CODE" val="l1-1"/>
  <p:tag name="KSO_WM_TEMPLATE_SUBCATEGORY" val="combine"/>
  <p:tag name="KSO_WM_SLIDE_POSITION" val="158*214"/>
  <p:tag name="KSO_WM_SLIDE_SIZE" val="643*137"/>
</p:tagLst>
</file>

<file path=ppt/tags/tag21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50"/>
  <p:tag name="KSO_WM_UNIT_LAYERLEVEL" val="1"/>
  <p:tag name="KSO_WM_UNIT_INDEX" val="1"/>
  <p:tag name="KSO_WM_UNIT_TYPE" val="a"/>
  <p:tag name="KSO_WM_UNIT_ID" val="custom20184562_7*a*1"/>
</p:tagLst>
</file>

<file path=ppt/tags/tag22.xml><?xml version="1.0" encoding="utf-8"?>
<p:tagLst xmlns:p="http://schemas.openxmlformats.org/presentationml/2006/main">
  <p:tag name="KSO_WM_TEMPLATE_CATEGORY" val="custom"/>
  <p:tag name="KSO_WM_TEMPLATE_INDEX" val="20185054"/>
  <p:tag name="KSO_WM_TAG_VERSION" val="1.0"/>
  <p:tag name="KSO_WM_BEAUTIFY_FLAG" val="#wm#"/>
  <p:tag name="KSO_WM_UNIT_TYPE" val="l_h_a"/>
  <p:tag name="KSO_WM_UNIT_INDEX" val="1_1_1"/>
  <p:tag name="KSO_WM_UNIT_ID" val="custom20185054_14*l_h_a*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35"/>
  <p:tag name="KSO_WM_DIAGRAM_GROUP_CODE" val="l1-2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23.xml><?xml version="1.0" encoding="utf-8"?>
<p:tagLst xmlns:p="http://schemas.openxmlformats.org/presentationml/2006/main">
  <p:tag name="KSO_WM_TEMPLATE_CATEGORY" val="custom"/>
  <p:tag name="KSO_WM_TEMPLATE_INDEX" val="20185054"/>
  <p:tag name="KSO_WM_TAG_VERSION" val="1.0"/>
  <p:tag name="KSO_WM_BEAUTIFY_FLAG" val="#wm#"/>
  <p:tag name="KSO_WM_UNIT_TYPE" val="l_h_f"/>
  <p:tag name="KSO_WM_UNIT_INDEX" val="1_1_1"/>
  <p:tag name="KSO_WM_UNIT_ID" val="custom20185054_14*l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43"/>
  <p:tag name="KSO_WM_DIAGRAM_GROUP_CODE" val="l1-2"/>
  <p:tag name="KSO_WM_UNIT_TEXT_FILL_FORE_SCHEMECOLOR_INDEX" val="13"/>
  <p:tag name="KSO_WM_UNIT_TEXT_FILL_TYPE" val="1"/>
  <p:tag name="KSO_WM_UNIT_USESOURCEFORMAT_APPLY" val="0"/>
</p:tagLst>
</file>

<file path=ppt/tags/tag24.xml><?xml version="1.0" encoding="utf-8"?>
<p:tagLst xmlns:p="http://schemas.openxmlformats.org/presentationml/2006/main">
  <p:tag name="KSO_WM_TEMPLATE_CATEGORY" val="custom"/>
  <p:tag name="KSO_WM_TEMPLATE_INDEX" val="20185054"/>
  <p:tag name="KSO_WM_TAG_VERSION" val="1.0"/>
  <p:tag name="KSO_WM_BEAUTIFY_FLAG" val="#wm#"/>
  <p:tag name="KSO_WM_UNIT_TYPE" val="l_h_f"/>
  <p:tag name="KSO_WM_UNIT_INDEX" val="1_2_1"/>
  <p:tag name="KSO_WM_UNIT_ID" val="custom20185054_14*l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43"/>
  <p:tag name="KSO_WM_DIAGRAM_GROUP_CODE" val="l1-2"/>
  <p:tag name="KSO_WM_UNIT_TEXT_FILL_FORE_SCHEMECOLOR_INDEX" val="13"/>
  <p:tag name="KSO_WM_UNIT_TEXT_FILL_TYPE" val="1"/>
  <p:tag name="KSO_WM_UNIT_USESOURCEFORMAT_APPLY" val="0"/>
</p:tagLst>
</file>

<file path=ppt/tags/tag25.xml><?xml version="1.0" encoding="utf-8"?>
<p:tagLst xmlns:p="http://schemas.openxmlformats.org/presentationml/2006/main">
  <p:tag name="KSO_WM_TEMPLATE_CATEGORY" val="custom"/>
  <p:tag name="KSO_WM_TEMPLATE_INDEX" val="20185054"/>
  <p:tag name="KSO_WM_TAG_VERSION" val="1.0"/>
  <p:tag name="KSO_WM_BEAUTIFY_FLAG" val="#wm#"/>
  <p:tag name="KSO_WM_UNIT_TYPE" val="l_h_a"/>
  <p:tag name="KSO_WM_UNIT_INDEX" val="1_2_1"/>
  <p:tag name="KSO_WM_UNIT_ID" val="custom20185054_14*l_h_a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35"/>
  <p:tag name="KSO_WM_DIAGRAM_GROUP_CODE" val="l1-2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26.xml><?xml version="1.0" encoding="utf-8"?>
<p:tagLst xmlns:p="http://schemas.openxmlformats.org/presentationml/2006/main">
  <p:tag name="KSO_WM_TAG_VERSION" val="1.0"/>
  <p:tag name="KSO_WM_SLIDE_ITEM_CNT" val="1"/>
  <p:tag name="KSO_WM_SLIDE_LAYOUT" val="l_a"/>
  <p:tag name="KSO_WM_SLIDE_LAYOUT_CNT" val="1_1"/>
  <p:tag name="KSO_WM_SLIDE_TYPE" val="text"/>
  <p:tag name="KSO_WM_BEAUTIFY_FLAG" val="#wm#"/>
  <p:tag name="KSO_WM_COMBINE_RELATE_SLIDE_ID" val="20181410_4"/>
  <p:tag name="KSO_WM_TEMPLATE_CATEGORY" val="custom"/>
  <p:tag name="KSO_WM_TEMPLATE_INDEX" val="20184562"/>
  <p:tag name="KSO_WM_SLIDE_ID" val="custom20184562_7"/>
  <p:tag name="KSO_WM_SLIDE_INDEX" val="7"/>
  <p:tag name="KSO_WM_DIAGRAM_GROUP_CODE" val="l1-1"/>
  <p:tag name="KSO_WM_TEMPLATE_SUBCATEGORY" val="combine"/>
  <p:tag name="KSO_WM_SLIDE_POSITION" val="317*216"/>
  <p:tag name="KSO_WM_SLIDE_SIZE" val="325*130"/>
</p:tagLst>
</file>

<file path=ppt/tags/tag27.xml><?xml version="1.0" encoding="utf-8"?>
<p:tagLst xmlns:p="http://schemas.openxmlformats.org/presentationml/2006/main">
  <p:tag name="KSO_WM_TEMPLATE_CATEGORY" val="custom"/>
  <p:tag name="KSO_WM_TEMPLATE_INDEX" val="20184562"/>
  <p:tag name="KSO_WM_UNIT_TYPE" val="a"/>
  <p:tag name="KSO_WM_UNIT_INDEX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4562_6*a*1"/>
  <p:tag name="KSO_WM_UNIT_PRESET_TEXT" val="SECTION TITLE"/>
</p:tagLst>
</file>

<file path=ppt/tags/tag28.xml><?xml version="1.0" encoding="utf-8"?>
<p:tagLst xmlns:p="http://schemas.openxmlformats.org/presentationml/2006/main">
  <p:tag name="KSO_WM_TEMPLATE_CATEGORY" val="custom"/>
  <p:tag name="KSO_WM_TEMPLATE_INDEX" val="20184562"/>
  <p:tag name="KSO_WM_UNIT_TYPE" val="f"/>
  <p:tag name="KSO_WM_UNIT_INDEX" val="1"/>
  <p:tag name="KSO_WM_UNIT_LAYERLEVEL" val="1"/>
  <p:tag name="KSO_WM_UNIT_VALUE" val="58"/>
  <p:tag name="KSO_WM_UNIT_HIGHLIGHT" val="0"/>
  <p:tag name="KSO_WM_UNIT_COMPATIBLE" val="0"/>
  <p:tag name="KSO_WM_UNIT_CLEAR" val="0"/>
  <p:tag name="KSO_WM_UNIT_PRESET_TEXT_INDEX" val="4"/>
  <p:tag name="KSO_WM_UNIT_PRESET_TEXT_LEN" val="57"/>
  <p:tag name="KSO_WM_BEAUTIFY_FLAG" val="#wm#"/>
  <p:tag name="KSO_WM_TAG_VERSION" val="1.0"/>
  <p:tag name="KSO_WM_UNIT_ID" val="custom20184562_6*f*1"/>
</p:tagLst>
</file>

<file path=ppt/tags/tag29.xml><?xml version="1.0" encoding="utf-8"?>
<p:tagLst xmlns:p="http://schemas.openxmlformats.org/presentationml/2006/main">
  <p:tag name="KSO_WM_TAG_VERSION" val="1.0"/>
  <p:tag name="KSO_WM_SLIDE_ITEM_CNT" val="2"/>
  <p:tag name="KSO_WM_SLIDE_LAYOUT" val="a_f"/>
  <p:tag name="KSO_WM_SLIDE_LAYOUT_CNT" val="1_1"/>
  <p:tag name="KSO_WM_SLIDE_TYPE" val="sectionTitle"/>
  <p:tag name="KSO_WM_BEAUTIFY_FLAG" val="#wm#"/>
  <p:tag name="KSO_WM_COMBINE_RELATE_SLIDE_ID" val="background20180941_6"/>
  <p:tag name="KSO_WM_TEMPLATE_CATEGORY" val="custom"/>
  <p:tag name="KSO_WM_TEMPLATE_INDEX" val="20184562"/>
  <p:tag name="KSO_WM_SLIDE_ID" val="custom20184562_6"/>
  <p:tag name="KSO_WM_SLIDE_INDEX" val="6"/>
  <p:tag name="KSO_WM_TEMPLATE_SUBCATEGORY" val="combine"/>
</p:tagLst>
</file>

<file path=ppt/tags/tag3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EMPLATE_CATEGORY" val="custom"/>
  <p:tag name="KSO_WM_TEMPLATE_INDEX" val="20185054"/>
  <p:tag name="KSO_WM_TAG_VERSION" val="1.0"/>
  <p:tag name="KSO_WM_TEMPLATE_THUMBS_INDEX" val="1"/>
  <p:tag name="KSO_WM_BEAUTIFY_FLAG" val="#wm#"/>
</p:tagLst>
</file>

<file path=ppt/tags/tag30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7"/>
  <p:tag name="KSO_WM_UNIT_LAYERLEVEL" val="1"/>
  <p:tag name="KSO_WM_UNIT_INDEX" val="1"/>
  <p:tag name="KSO_WM_UNIT_TYPE" val="a"/>
  <p:tag name="KSO_WM_UNIT_ID" val="custom20184562_4*a*1"/>
</p:tagLst>
</file>

<file path=ppt/tags/tag31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f"/>
  <p:tag name="KSO_WM_UNIT_INDEX" val="1"/>
  <p:tag name="KSO_WM_UNIT_LAYERLEVEL" val="1"/>
  <p:tag name="KSO_WM_UNIT_VALUE" val="195"/>
  <p:tag name="KSO_WM_UNIT_HIGHLIGHT" val="0"/>
  <p:tag name="KSO_WM_UNIT_COMPATIBLE" val="0"/>
  <p:tag name="KSO_WM_UNIT_CLEAR" val="0"/>
  <p:tag name="KSO_WM_UNIT_PRESET_TEXT_INDEX" val="4"/>
  <p:tag name="KSO_WM_UNIT_PRESET_TEXT_LEN" val="228"/>
  <p:tag name="KSO_WM_UNIT_ID" val="custom20184562_4*f*1"/>
</p:tagLst>
</file>

<file path=ppt/tags/tag32.xml><?xml version="1.0" encoding="utf-8"?>
<p:tagLst xmlns:p="http://schemas.openxmlformats.org/presentationml/2006/main">
  <p:tag name="KSO_WM_SLIDE_SIZE" val="827*426"/>
  <p:tag name="KSO_WM_SLIDE_POSITION" val="66*36"/>
  <p:tag name="KSO_WM_SLIDE_LAYOUT_CNT" val="1_1_1"/>
  <p:tag name="KSO_WM_SLIDE_LAYOUT" val="a_f_d"/>
  <p:tag name="KSO_WM_BEAUTIFY_FLAG" val="#wm#"/>
  <p:tag name="KSO_WM_SLIDE_TYPE" val="text"/>
  <p:tag name="KSO_WM_SLIDE_ITEM_CNT" val="2"/>
  <p:tag name="KSO_WM_TAG_VERSION" val="1.0"/>
  <p:tag name="KSO_WM_COMBINE_RELATE_SLIDE_ID" val="background20180941_4"/>
  <p:tag name="KSO_WM_TEMPLATE_CATEGORY" val="custom"/>
  <p:tag name="KSO_WM_TEMPLATE_INDEX" val="20184562"/>
  <p:tag name="KSO_WM_SLIDE_ID" val="custom20184562_4"/>
  <p:tag name="KSO_WM_SLIDE_INDEX" val="4"/>
  <p:tag name="KSO_WM_TEMPLATE_SUBCATEGORY" val="combine"/>
</p:tagLst>
</file>

<file path=ppt/tags/tag33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7"/>
  <p:tag name="KSO_WM_UNIT_LAYERLEVEL" val="1"/>
  <p:tag name="KSO_WM_UNIT_INDEX" val="1"/>
  <p:tag name="KSO_WM_UNIT_TYPE" val="a"/>
  <p:tag name="KSO_WM_UNIT_ID" val="custom20184562_4*a*1"/>
</p:tagLst>
</file>

<file path=ppt/tags/tag34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f"/>
  <p:tag name="KSO_WM_UNIT_INDEX" val="1"/>
  <p:tag name="KSO_WM_UNIT_LAYERLEVEL" val="1"/>
  <p:tag name="KSO_WM_UNIT_VALUE" val="195"/>
  <p:tag name="KSO_WM_UNIT_HIGHLIGHT" val="0"/>
  <p:tag name="KSO_WM_UNIT_COMPATIBLE" val="0"/>
  <p:tag name="KSO_WM_UNIT_CLEAR" val="0"/>
  <p:tag name="KSO_WM_UNIT_PRESET_TEXT_INDEX" val="4"/>
  <p:tag name="KSO_WM_UNIT_PRESET_TEXT_LEN" val="228"/>
  <p:tag name="KSO_WM_UNIT_ID" val="custom20184562_4*f*1"/>
</p:tagLst>
</file>

<file path=ppt/tags/tag35.xml><?xml version="1.0" encoding="utf-8"?>
<p:tagLst xmlns:p="http://schemas.openxmlformats.org/presentationml/2006/main">
  <p:tag name="KSO_WM_SLIDE_SIZE" val="827*426"/>
  <p:tag name="KSO_WM_SLIDE_POSITION" val="66*36"/>
  <p:tag name="KSO_WM_SLIDE_LAYOUT_CNT" val="1_1_1"/>
  <p:tag name="KSO_WM_SLIDE_LAYOUT" val="a_f_d"/>
  <p:tag name="KSO_WM_BEAUTIFY_FLAG" val="#wm#"/>
  <p:tag name="KSO_WM_SLIDE_TYPE" val="text"/>
  <p:tag name="KSO_WM_SLIDE_ITEM_CNT" val="2"/>
  <p:tag name="KSO_WM_TAG_VERSION" val="1.0"/>
  <p:tag name="KSO_WM_COMBINE_RELATE_SLIDE_ID" val="background20180941_4"/>
  <p:tag name="KSO_WM_TEMPLATE_CATEGORY" val="custom"/>
  <p:tag name="KSO_WM_TEMPLATE_INDEX" val="20184562"/>
  <p:tag name="KSO_WM_SLIDE_ID" val="custom20184562_4"/>
  <p:tag name="KSO_WM_SLIDE_INDEX" val="4"/>
  <p:tag name="KSO_WM_TEMPLATE_SUBCATEGORY" val="combine"/>
</p:tagLst>
</file>

<file path=ppt/tags/tag36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7"/>
  <p:tag name="KSO_WM_UNIT_LAYERLEVEL" val="1"/>
  <p:tag name="KSO_WM_UNIT_INDEX" val="1"/>
  <p:tag name="KSO_WM_UNIT_TYPE" val="a"/>
  <p:tag name="KSO_WM_UNIT_ID" val="custom20184562_4*a*1"/>
</p:tagLst>
</file>

<file path=ppt/tags/tag37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f"/>
  <p:tag name="KSO_WM_UNIT_INDEX" val="1"/>
  <p:tag name="KSO_WM_UNIT_LAYERLEVEL" val="1"/>
  <p:tag name="KSO_WM_UNIT_VALUE" val="195"/>
  <p:tag name="KSO_WM_UNIT_HIGHLIGHT" val="0"/>
  <p:tag name="KSO_WM_UNIT_COMPATIBLE" val="0"/>
  <p:tag name="KSO_WM_UNIT_CLEAR" val="0"/>
  <p:tag name="KSO_WM_UNIT_PRESET_TEXT_INDEX" val="4"/>
  <p:tag name="KSO_WM_UNIT_PRESET_TEXT_LEN" val="228"/>
  <p:tag name="KSO_WM_UNIT_ID" val="custom20184562_4*f*1"/>
</p:tagLst>
</file>

<file path=ppt/tags/tag3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2"/>
</p:tagLst>
</file>

<file path=ppt/tags/tag39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7"/>
  <p:tag name="KSO_WM_UNIT_LAYERLEVEL" val="1"/>
  <p:tag name="KSO_WM_UNIT_INDEX" val="1"/>
  <p:tag name="KSO_WM_UNIT_TYPE" val="a"/>
  <p:tag name="KSO_WM_UNIT_ID" val="custom20184562_4*a*1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62"/>
</p:tagLst>
</file>

<file path=ppt/tags/tag40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TYPE" val="f"/>
  <p:tag name="KSO_WM_UNIT_INDEX" val="1"/>
  <p:tag name="KSO_WM_UNIT_LAYERLEVEL" val="1"/>
  <p:tag name="KSO_WM_UNIT_VALUE" val="195"/>
  <p:tag name="KSO_WM_UNIT_HIGHLIGHT" val="0"/>
  <p:tag name="KSO_WM_UNIT_COMPATIBLE" val="0"/>
  <p:tag name="KSO_WM_UNIT_CLEAR" val="0"/>
  <p:tag name="KSO_WM_UNIT_PRESET_TEXT_INDEX" val="4"/>
  <p:tag name="KSO_WM_UNIT_PRESET_TEXT_LEN" val="228"/>
  <p:tag name="KSO_WM_UNIT_ID" val="custom20184562_4*f*1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2"/>
</p:tagLst>
</file>

<file path=ppt/tags/tag42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38"/>
  <p:tag name="KSO_WM_UNIT_LAYERLEVEL" val="1"/>
  <p:tag name="KSO_WM_UNIT_INDEX" val="1"/>
  <p:tag name="KSO_WM_UNIT_TYPE" val="a"/>
  <p:tag name="KSO_WM_UNIT_ID" val="custom20184562_16*a*1"/>
</p:tagLst>
</file>

<file path=ppt/tags/tag43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57"/>
  <p:tag name="KSO_WM_UNIT_PRESET_TEXT_INDEX" val="4"/>
  <p:tag name="KSO_WM_UNIT_CLEAR" val="0"/>
  <p:tag name="KSO_WM_UNIT_COMPATIBLE" val="0"/>
  <p:tag name="KSO_WM_UNIT_HIGHLIGHT" val="0"/>
  <p:tag name="KSO_WM_UNIT_VALUE" val="72"/>
  <p:tag name="KSO_WM_UNIT_LAYERLEVEL" val="1"/>
  <p:tag name="KSO_WM_UNIT_INDEX" val="1"/>
  <p:tag name="KSO_WM_UNIT_TYPE" val="f"/>
  <p:tag name="KSO_WM_UNIT_ID" val="custom20184562_16*f*1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62_16*i*2"/>
  <p:tag name="KSO_WM_TEMPLATE_CATEGORY" val="custom"/>
  <p:tag name="KSO_WM_TEMPLATE_INDEX" val="20184562"/>
  <p:tag name="KSO_WM_UNIT_INDEX" val="2"/>
</p:tagLst>
</file>

<file path=ppt/tags/tag45.xml><?xml version="1.0" encoding="utf-8"?>
<p:tagLst xmlns:p="http://schemas.openxmlformats.org/presentationml/2006/main">
  <p:tag name="KSO_WM_SLIDE_LAYOUT_CNT" val="1_1"/>
  <p:tag name="KSO_WM_SLIDE_LAYOUT" val="a_f"/>
  <p:tag name="KSO_WM_SLIDE_SIZE" val="891*84"/>
  <p:tag name="KSO_WM_SLIDE_POSITION" val="38*269"/>
  <p:tag name="KSO_WM_BEAUTIFY_FLAG" val="#wm#"/>
  <p:tag name="KSO_WM_SLIDE_TYPE" val="text"/>
  <p:tag name="KSO_WM_SLIDE_ITEM_CNT" val="1"/>
  <p:tag name="KSO_WM_TAG_VERSION" val="1.0"/>
  <p:tag name="KSO_WM_COMBINE_RELATE_SLIDE_ID" val="background20180941_7"/>
  <p:tag name="KSO_WM_TEMPLATE_CATEGORY" val="custom"/>
  <p:tag name="KSO_WM_TEMPLATE_INDEX" val="20184562"/>
  <p:tag name="KSO_WM_SLIDE_ID" val="custom20184562_16"/>
  <p:tag name="KSO_WM_SLIDE_INDEX" val="16"/>
  <p:tag name="KSO_WM_TEMPLATE_SUBCATEGORY" val="combine"/>
</p:tagLst>
</file>

<file path=ppt/tags/tag46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7"/>
  <p:tag name="KSO_WM_UNIT_LAYERLEVEL" val="1"/>
  <p:tag name="KSO_WM_UNIT_INDEX" val="1"/>
  <p:tag name="KSO_WM_UNIT_TYPE" val="a"/>
  <p:tag name="KSO_WM_UNIT_ID" val="custom20184562_4*a*1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1"/>
  <p:tag name="KSO_WM_UNIT_ID" val="diagram160004_5*m_i*1_1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2"/>
  <p:tag name="KSO_WM_UNIT_ID" val="diagram160004_5*m_i*1_2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3"/>
  <p:tag name="KSO_WM_UNIT_ID" val="diagram160004_5*m_i*1_3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5.xml><?xml version="1.0" encoding="utf-8"?>
<p:tagLst xmlns:p="http://schemas.openxmlformats.org/presentationml/2006/main">
  <p:tag name="KSO_WM_TAG_VERSION" val="1.0"/>
  <p:tag name="KSO_WM_TEMPLATE_CATEGORY" val="custom"/>
  <p:tag name="KSO_WM_TEMPLATE_INDEX" val="20184562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4"/>
  <p:tag name="KSO_WM_UNIT_ID" val="diagram160004_5*m_i*1_4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004_5*i*4"/>
  <p:tag name="KSO_WM_TEMPLATE_CATEGORY" val="diagram"/>
  <p:tag name="KSO_WM_TEMPLATE_INDEX" val="160004"/>
  <p:tag name="KSO_WM_UNIT_INDEX" val="4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5"/>
  <p:tag name="KSO_WM_UNIT_ID" val="diagram160004_5*m_i*1_5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5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6"/>
  <p:tag name="KSO_WM_UNIT_ID" val="diagram160004_5*m_i*1_6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5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h_f"/>
  <p:tag name="KSO_WM_UNIT_INDEX" val="1_1_1"/>
  <p:tag name="KSO_WM_UNIT_ID" val="diagram160004_5*m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26"/>
  <p:tag name="KSO_WM_DIAGRAM_GROUP_CODE" val="m1-1"/>
  <p:tag name="KSO_WM_UNIT_TEXT_FILL_FORE_SCHEMECOLOR_INDEX" val="5"/>
  <p:tag name="KSO_WM_UNIT_TEXT_FILL_TYPE" val="1"/>
</p:tagLst>
</file>

<file path=ppt/tags/tag5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004_5*i*11"/>
  <p:tag name="KSO_WM_TEMPLATE_CATEGORY" val="diagram"/>
  <p:tag name="KSO_WM_TEMPLATE_INDEX" val="160004"/>
  <p:tag name="KSO_WM_UNIT_INDEX" val="11"/>
</p:tagLst>
</file>

<file path=ppt/tags/tag5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7"/>
  <p:tag name="KSO_WM_UNIT_ID" val="diagram160004_5*m_i*1_7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5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8"/>
  <p:tag name="KSO_WM_UNIT_ID" val="diagram160004_5*m_i*1_8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5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h_f"/>
  <p:tag name="KSO_WM_UNIT_INDEX" val="1_2_1"/>
  <p:tag name="KSO_WM_UNIT_ID" val="diagram160004_5*m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26"/>
  <p:tag name="KSO_WM_DIAGRAM_GROUP_CODE" val="m1-1"/>
  <p:tag name="KSO_WM_UNIT_TEXT_FILL_FORE_SCHEMECOLOR_INDEX" val="5"/>
  <p:tag name="KSO_WM_UNIT_TEXT_FILL_TYPE" val="1"/>
</p:tagLst>
</file>

<file path=ppt/tags/tag5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004_5*i*18"/>
  <p:tag name="KSO_WM_TEMPLATE_CATEGORY" val="diagram"/>
  <p:tag name="KSO_WM_TEMPLATE_INDEX" val="160004"/>
  <p:tag name="KSO_WM_UNIT_INDEX" val="18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80941_1"/>
  <p:tag name="KSO_WM_TEMPLATE_CATEGORY" val="custom"/>
  <p:tag name="KSO_WM_TEMPLATE_INDEX" val="20184562"/>
  <p:tag name="KSO_WM_TEMPLATE_SUBCATEGORY" val="combine"/>
  <p:tag name="KSO_WM_TEMPLATE_THUMBS_INDEX" val="1、6、4、5、10、13、18"/>
</p:tagLst>
</file>

<file path=ppt/tags/tag6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9"/>
  <p:tag name="KSO_WM_UNIT_ID" val="diagram160004_5*m_i*1_9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6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10"/>
  <p:tag name="KSO_WM_UNIT_ID" val="diagram160004_5*m_i*1_10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h_f"/>
  <p:tag name="KSO_WM_UNIT_INDEX" val="1_3_1"/>
  <p:tag name="KSO_WM_UNIT_ID" val="diagram160004_5*m_h_f*1_3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26"/>
  <p:tag name="KSO_WM_DIAGRAM_GROUP_CODE" val="m1-1"/>
  <p:tag name="KSO_WM_UNIT_TEXT_FILL_FORE_SCHEMECOLOR_INDEX" val="5"/>
  <p:tag name="KSO_WM_UNIT_TEXT_FILL_TYPE" val="1"/>
</p:tagLst>
</file>

<file path=ppt/tags/tag6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004_5*i*25"/>
  <p:tag name="KSO_WM_TEMPLATE_CATEGORY" val="diagram"/>
  <p:tag name="KSO_WM_TEMPLATE_INDEX" val="160004"/>
  <p:tag name="KSO_WM_UNIT_INDEX" val="25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11"/>
  <p:tag name="KSO_WM_UNIT_ID" val="diagram160004_5*m_i*1_11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6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12"/>
  <p:tag name="KSO_WM_UNIT_ID" val="diagram160004_5*m_i*1_12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h_f"/>
  <p:tag name="KSO_WM_UNIT_INDEX" val="1_4_1"/>
  <p:tag name="KSO_WM_UNIT_ID" val="diagram160004_5*m_h_f*1_4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26"/>
  <p:tag name="KSO_WM_DIAGRAM_GROUP_CODE" val="m1-1"/>
  <p:tag name="KSO_WM_UNIT_TEXT_FILL_FORE_SCHEMECOLOR_INDEX" val="5"/>
  <p:tag name="KSO_WM_UNIT_TEXT_FILL_TYPE" val="1"/>
</p:tagLst>
</file>

<file path=ppt/tags/tag6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004_5*i*32"/>
  <p:tag name="KSO_WM_TEMPLATE_CATEGORY" val="diagram"/>
  <p:tag name="KSO_WM_TEMPLATE_INDEX" val="160004"/>
  <p:tag name="KSO_WM_UNIT_INDEX" val="32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13"/>
  <p:tag name="KSO_WM_UNIT_ID" val="diagram160004_5*m_i*1_1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6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i"/>
  <p:tag name="KSO_WM_UNIT_INDEX" val="1_14"/>
  <p:tag name="KSO_WM_UNIT_ID" val="diagram160004_5*m_i*1_1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7.xml><?xml version="1.0" encoding="utf-8"?>
<p:tagLst xmlns:p="http://schemas.openxmlformats.org/presentationml/2006/main">
  <p:tag name="KSO_WM_TEMPLATE_CATEGORY" val="custom"/>
  <p:tag name="KSO_WM_TEMPLATE_INDEX" val="20184562"/>
  <p:tag name="KSO_WM_UNIT_TYPE" val="a"/>
  <p:tag name="KSO_WM_UNIT_INDEX" val="1"/>
  <p:tag name="KSO_WM_UNIT_ID" val="custom20184562_1*a*1"/>
  <p:tag name="KSO_WM_UNIT_LAYERLEVEL" val="1"/>
  <p:tag name="KSO_WM_UNIT_VALUE" val="12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黑色元素简约商务通用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04"/>
  <p:tag name="KSO_WM_UNIT_TYPE" val="m_h_f"/>
  <p:tag name="KSO_WM_UNIT_INDEX" val="1_5_1"/>
  <p:tag name="KSO_WM_UNIT_ID" val="diagram160004_5*m_h_f*1_5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26"/>
  <p:tag name="KSO_WM_DIAGRAM_GROUP_CODE" val="m1-1"/>
  <p:tag name="KSO_WM_UNIT_TEXT_FILL_FORE_SCHEMECOLOR_INDEX" val="5"/>
  <p:tag name="KSO_WM_UNIT_TEXT_FILL_TYPE" val="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2"/>
</p:tagLst>
</file>

<file path=ppt/tags/tag72.xml><?xml version="1.0" encoding="utf-8"?>
<p:tagLst xmlns:p="http://schemas.openxmlformats.org/presentationml/2006/main">
  <p:tag name="KSO_WM_TEMPLATE_CATEGORY" val="custom"/>
  <p:tag name="KSO_WM_TEMPLATE_INDEX" val="2018456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7"/>
  <p:tag name="KSO_WM_UNIT_LAYERLEVEL" val="1"/>
  <p:tag name="KSO_WM_UNIT_INDEX" val="1"/>
  <p:tag name="KSO_WM_UNIT_TYPE" val="a"/>
  <p:tag name="KSO_WM_UNIT_ID" val="custom20184562_4*a*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2"/>
</p:tagLst>
</file>

<file path=ppt/tags/tag7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"/>
  <p:tag name="KSO_WM_UNIT_ID" val="diagram636_5*q_i*1_1"/>
  <p:tag name="KSO_WM_UNIT_CLEAR" val="1"/>
  <p:tag name="KSO_WM_UNIT_LAYERLEVEL" val="1_1"/>
  <p:tag name="KSO_WM_DIAGRAM_GROUP_CODE" val="q1-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75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"/>
  <p:tag name="KSO_WM_UNIT_ID" val="diagram636_5*q_i*1_2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76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"/>
  <p:tag name="KSO_WM_UNIT_ID" val="diagram636_5*q_i*1_3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77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"/>
  <p:tag name="KSO_WM_UNIT_ID" val="diagram636_5*q_i*1_4"/>
  <p:tag name="KSO_WM_UNIT_CLEAR" val="1"/>
  <p:tag name="KSO_WM_UNIT_LAYERLEVEL" val="1_1"/>
  <p:tag name="KSO_WM_DIAGRAM_GROUP_CODE" val="q1-1"/>
  <p:tag name="KSO_WM_UNIT_FILL_FORE_SCHEMECOLOR_INDEX" val="14"/>
  <p:tag name="KSO_WM_UNIT_FILL_TYPE" val="1"/>
  <p:tag name="KSO_WM_UNIT_LINE_FORE_SCHEMECOLOR_INDEX" val="5"/>
  <p:tag name="KSO_WM_UNIT_LINE_FILL_TYPE" val="2"/>
</p:tagLst>
</file>

<file path=ppt/tags/tag78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5"/>
  <p:tag name="KSO_WM_UNIT_ID" val="diagram636_5*q_i*1_5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79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6"/>
  <p:tag name="KSO_WM_UNIT_ID" val="diagram636_5*q_i*1_6"/>
  <p:tag name="KSO_WM_UNIT_CLEAR" val="1"/>
  <p:tag name="KSO_WM_UNIT_LAYERLEVEL" val="1_1"/>
  <p:tag name="KSO_WM_DIAGRAM_GROUP_CODE" val="q1-1"/>
  <p:tag name="KSO_WM_UNIT_FILL_FORE_SCHEMECOLOR_INDEX" val="14"/>
  <p:tag name="KSO_WM_UNIT_FILL_TYPE" val="1"/>
  <p:tag name="KSO_WM_UNIT_LINE_FORE_SCHEMECOLOR_INDEX" val="5"/>
  <p:tag name="KSO_WM_UNIT_LINE_FILL_TYPE" val="2"/>
</p:tagLst>
</file>

<file path=ppt/tags/tag8.xml><?xml version="1.0" encoding="utf-8"?>
<p:tagLst xmlns:p="http://schemas.openxmlformats.org/presentationml/2006/main">
  <p:tag name="KSO_WM_TEMPLATE_CATEGORY" val="custom"/>
  <p:tag name="KSO_WM_TEMPLATE_INDEX" val="20184562"/>
  <p:tag name="KSO_WM_UNIT_TYPE" val="b"/>
  <p:tag name="KSO_WM_UNIT_INDEX" val="1"/>
  <p:tag name="KSO_WM_UNIT_ID" val="custom20184562_1*b*1"/>
  <p:tag name="KSO_WM_UNIT_LAYERLEVEL" val="1"/>
  <p:tag name="KSO_WM_UNIT_VALUE" val="74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_INDEX" val="4"/>
  <p:tag name="KSO_WM_UNIT_PRESET_TEXT_LEN" val="57"/>
</p:tagLst>
</file>

<file path=ppt/tags/tag80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7"/>
  <p:tag name="KSO_WM_UNIT_ID" val="diagram636_5*q_i*1_7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81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8"/>
  <p:tag name="KSO_WM_UNIT_ID" val="diagram636_5*q_i*1_8"/>
  <p:tag name="KSO_WM_UNIT_CLEAR" val="1"/>
  <p:tag name="KSO_WM_UNIT_LAYERLEVEL" val="1_1"/>
  <p:tag name="KSO_WM_DIAGRAM_GROUP_CODE" val="q1-1"/>
  <p:tag name="KSO_WM_UNIT_FILL_FORE_SCHEMECOLOR_INDEX" val="14"/>
  <p:tag name="KSO_WM_UNIT_FILL_TYPE" val="1"/>
  <p:tag name="KSO_WM_UNIT_LINE_FORE_SCHEMECOLOR_INDEX" val="5"/>
  <p:tag name="KSO_WM_UNIT_LINE_FILL_TYPE" val="2"/>
</p:tagLst>
</file>

<file path=ppt/tags/tag82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9"/>
  <p:tag name="KSO_WM_UNIT_ID" val="diagram636_5*q_i*1_9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83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0"/>
  <p:tag name="KSO_WM_UNIT_ID" val="diagram636_5*q_i*1_10"/>
  <p:tag name="KSO_WM_UNIT_CLEAR" val="1"/>
  <p:tag name="KSO_WM_UNIT_LAYERLEVEL" val="1_1"/>
  <p:tag name="KSO_WM_DIAGRAM_GROUP_CODE" val="q1-1"/>
  <p:tag name="KSO_WM_UNIT_LINE_FORE_SCHEMECOLOR_INDEX" val="5"/>
  <p:tag name="KSO_WM_UNIT_LINE_FILL_TYPE" val="2"/>
</p:tagLst>
</file>

<file path=ppt/tags/tag8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1"/>
  <p:tag name="KSO_WM_UNIT_ID" val="diagram636_5*q_i*1_11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85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2"/>
  <p:tag name="KSO_WM_UNIT_ID" val="diagram636_5*q_i*1_12"/>
  <p:tag name="KSO_WM_UNIT_CLEAR" val="1"/>
  <p:tag name="KSO_WM_UNIT_LAYERLEVEL" val="1_1"/>
  <p:tag name="KSO_WM_DIAGRAM_GROUP_CODE" val="q1-1"/>
  <p:tag name="KSO_WM_UNIT_LINE_FORE_SCHEMECOLOR_INDEX" val="5"/>
  <p:tag name="KSO_WM_UNIT_LINE_FILL_TYPE" val="2"/>
</p:tagLst>
</file>

<file path=ppt/tags/tag86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h_f"/>
  <p:tag name="KSO_WM_UNIT_INDEX" val="1_1_1"/>
  <p:tag name="KSO_WM_UNIT_ID" val="diagram636_5*q_h_f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36"/>
  <p:tag name="KSO_WM_DIAGRAM_GROUP_CODE" val="q1-1"/>
</p:tagLst>
</file>

<file path=ppt/tags/tag8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6_5*i*13"/>
  <p:tag name="KSO_WM_TEMPLATE_CATEGORY" val="diagram"/>
  <p:tag name="KSO_WM_TEMPLATE_INDEX" val="636"/>
  <p:tag name="KSO_WM_UNIT_INDEX" val="13"/>
</p:tagLst>
</file>

<file path=ppt/tags/tag88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3"/>
  <p:tag name="KSO_WM_UNIT_ID" val="diagram636_5*q_i*1_13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89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4"/>
  <p:tag name="KSO_WM_UNIT_ID" val="diagram636_5*q_i*1_14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62_1*i*2"/>
  <p:tag name="KSO_WM_TEMPLATE_CATEGORY" val="custom"/>
  <p:tag name="KSO_WM_TEMPLATE_INDEX" val="20184562"/>
  <p:tag name="KSO_WM_UNIT_INDEX" val="2"/>
</p:tagLst>
</file>

<file path=ppt/tags/tag90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5"/>
  <p:tag name="KSO_WM_UNIT_ID" val="diagram636_5*q_i*1_15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9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6_5*i*39"/>
  <p:tag name="KSO_WM_TEMPLATE_CATEGORY" val="diagram"/>
  <p:tag name="KSO_WM_TEMPLATE_INDEX" val="636"/>
  <p:tag name="KSO_WM_UNIT_INDEX" val="39"/>
</p:tagLst>
</file>

<file path=ppt/tags/tag92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5"/>
  <p:tag name="KSO_WM_UNIT_ID" val="diagram636_5*q_i*1_25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93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6"/>
  <p:tag name="KSO_WM_UNIT_ID" val="diagram636_5*q_i*1_26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9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7"/>
  <p:tag name="KSO_WM_UNIT_ID" val="diagram636_5*q_i*1_27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95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8"/>
  <p:tag name="KSO_WM_UNIT_ID" val="diagram636_5*q_i*1_28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96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9"/>
  <p:tag name="KSO_WM_UNIT_ID" val="diagram636_5*q_i*1_29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97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0"/>
  <p:tag name="KSO_WM_UNIT_ID" val="diagram636_5*q_i*1_30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6_5*i*52"/>
  <p:tag name="KSO_WM_TEMPLATE_CATEGORY" val="diagram"/>
  <p:tag name="KSO_WM_TEMPLATE_INDEX" val="636"/>
  <p:tag name="KSO_WM_UNIT_INDEX" val="52"/>
</p:tagLst>
</file>

<file path=ppt/tags/tag99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1"/>
  <p:tag name="KSO_WM_UNIT_ID" val="diagram636_5*q_i*1_31"/>
  <p:tag name="KSO_WM_UNIT_CLEAR" val="1"/>
  <p:tag name="KSO_WM_UNIT_LAYERLEVEL" val="1_1"/>
  <p:tag name="KSO_WM_DIAGRAM_GROUP_CODE" val="q1-1"/>
  <p:tag name="KSO_WM_UNIT_LINE_FORE_SCHEMECOLOR_INDEX" val="10"/>
  <p:tag name="KSO_WM_UNIT_LINE_FILL_TYPE" val="2"/>
  <p:tag name="KSO_WM_UNIT_TEXT_FILL_FORE_SCHEMECOLOR_INDEX" val="14"/>
  <p:tag name="KSO_WM_UNIT_TEXT_FILL_TYPE" val="1"/>
</p:tagLst>
</file>

<file path=ppt/theme/theme1.xml><?xml version="1.0" encoding="utf-8"?>
<a:theme xmlns:a="http://schemas.openxmlformats.org/drawingml/2006/main" name="Office 主题">
  <a:themeElements>
    <a:clrScheme name="自定义 127">
      <a:dk1>
        <a:srgbClr val="000000"/>
      </a:dk1>
      <a:lt1>
        <a:srgbClr val="FFFFFF"/>
      </a:lt1>
      <a:dk2>
        <a:srgbClr val="46B3BB"/>
      </a:dk2>
      <a:lt2>
        <a:srgbClr val="44ADDB"/>
      </a:lt2>
      <a:accent1>
        <a:srgbClr val="38A39A"/>
      </a:accent1>
      <a:accent2>
        <a:srgbClr val="31939A"/>
      </a:accent2>
      <a:accent3>
        <a:srgbClr val="48B39D"/>
      </a:accent3>
      <a:accent4>
        <a:srgbClr val="31939A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102504">
      <a:dk1>
        <a:srgbClr val="000000"/>
      </a:dk1>
      <a:lt1>
        <a:srgbClr val="FFFFFF"/>
      </a:lt1>
      <a:dk2>
        <a:srgbClr val="3D485D"/>
      </a:dk2>
      <a:lt2>
        <a:srgbClr val="85898F"/>
      </a:lt2>
      <a:accent1>
        <a:srgbClr val="39AEB5"/>
      </a:accent1>
      <a:accent2>
        <a:srgbClr val="39AEB5"/>
      </a:accent2>
      <a:accent3>
        <a:srgbClr val="39AEB5"/>
      </a:accent3>
      <a:accent4>
        <a:srgbClr val="39AEB5"/>
      </a:accent4>
      <a:accent5>
        <a:srgbClr val="39AEB5"/>
      </a:accent5>
      <a:accent6>
        <a:srgbClr val="FFFFFF"/>
      </a:accent6>
      <a:hlink>
        <a:srgbClr val="B5B5B5"/>
      </a:hlink>
      <a:folHlink>
        <a:srgbClr val="B5B5B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ppt/theme/themeOverride10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ppt/theme/themeOverride2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ppt/theme/themeOverride3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ppt/theme/themeOverride4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ppt/theme/themeOverride5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ppt/theme/themeOverride6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ppt/theme/themeOverride7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ppt/theme/themeOverride8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ppt/theme/themeOverride9.xml><?xml version="1.0" encoding="utf-8"?>
<a:themeOverride xmlns:a="http://schemas.openxmlformats.org/drawingml/2006/main">
  <a:clrScheme name="102504">
    <a:dk1>
      <a:srgbClr val="000000"/>
    </a:dk1>
    <a:lt1>
      <a:srgbClr val="FFFFFF"/>
    </a:lt1>
    <a:dk2>
      <a:srgbClr val="3D485D"/>
    </a:dk2>
    <a:lt2>
      <a:srgbClr val="85898F"/>
    </a:lt2>
    <a:accent1>
      <a:srgbClr val="39AEB5"/>
    </a:accent1>
    <a:accent2>
      <a:srgbClr val="39AEB5"/>
    </a:accent2>
    <a:accent3>
      <a:srgbClr val="39AEB5"/>
    </a:accent3>
    <a:accent4>
      <a:srgbClr val="39AEB5"/>
    </a:accent4>
    <a:accent5>
      <a:srgbClr val="39AEB5"/>
    </a:accent5>
    <a:accent6>
      <a:srgbClr val="FFFFFF"/>
    </a:accent6>
    <a:hlink>
      <a:srgbClr val="B5B5B5"/>
    </a:hlink>
    <a:folHlink>
      <a:srgbClr val="B5B5B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2755</Words>
  <Application>WPS 演示</Application>
  <PresentationFormat>宽屏</PresentationFormat>
  <Paragraphs>172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宋体</vt:lpstr>
      <vt:lpstr>Wingdings</vt:lpstr>
      <vt:lpstr>黑体</vt:lpstr>
      <vt:lpstr>微软雅黑</vt:lpstr>
      <vt:lpstr>Calibri</vt:lpstr>
      <vt:lpstr>Wingdings</vt:lpstr>
      <vt:lpstr>Arial Unicode MS</vt:lpstr>
      <vt:lpstr>Office 主题</vt:lpstr>
      <vt:lpstr>Office 主题​​</vt:lpstr>
      <vt:lpstr>App设计与开发</vt:lpstr>
      <vt:lpstr>PowerPoint 演示文稿</vt:lpstr>
      <vt:lpstr>PowerPoint 演示文稿</vt:lpstr>
      <vt:lpstr>1</vt:lpstr>
      <vt:lpstr>App原型设计流程 App prototype design process</vt:lpstr>
      <vt:lpstr>阶段一   草图原型 Sketch the prototype</vt:lpstr>
      <vt:lpstr>阶段二  低保真原型 Low-fidelity prototypes</vt:lpstr>
      <vt:lpstr>阶段三  高保真原型 High-fidelity prototypes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</vt:lpstr>
      <vt:lpstr>PowerPoint 演示文稿</vt:lpstr>
      <vt:lpstr>PowerPoint 演示文稿</vt:lpstr>
      <vt:lpstr>谢谢观看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mk—WS</cp:lastModifiedBy>
  <cp:revision>17</cp:revision>
  <dcterms:created xsi:type="dcterms:W3CDTF">2018-03-08T10:22:00Z</dcterms:created>
  <dcterms:modified xsi:type="dcterms:W3CDTF">2018-04-26T09:27:26Z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2052-10.1.0.7311</vt:lpwstr>
  </property>
</Properties>
</file>