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74" r:id="rId5"/>
    <p:sldId id="500" r:id="rId6"/>
    <p:sldId id="501" r:id="rId7"/>
    <p:sldId id="502" r:id="rId8"/>
    <p:sldId id="503" r:id="rId9"/>
    <p:sldId id="519" r:id="rId10"/>
    <p:sldId id="504" r:id="rId11"/>
    <p:sldId id="505" r:id="rId12"/>
    <p:sldId id="506" r:id="rId13"/>
    <p:sldId id="507" r:id="rId14"/>
    <p:sldId id="508" r:id="rId15"/>
    <p:sldId id="520" r:id="rId16"/>
    <p:sldId id="521" r:id="rId17"/>
    <p:sldId id="522" r:id="rId18"/>
    <p:sldId id="509" r:id="rId19"/>
    <p:sldId id="311" r:id="rId20"/>
    <p:sldId id="305"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A3D0"/>
    <a:srgbClr val="E8E8E6"/>
    <a:srgbClr val="17375E"/>
    <a:srgbClr val="2B2E30"/>
    <a:srgbClr val="3CA0FE"/>
    <a:srgbClr val="C35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84" autoAdjust="0"/>
    <p:restoredTop sz="90546" autoAdjust="0"/>
  </p:normalViewPr>
  <p:slideViewPr>
    <p:cSldViewPr>
      <p:cViewPr varScale="1">
        <p:scale>
          <a:sx n="72" d="100"/>
          <a:sy n="72" d="100"/>
        </p:scale>
        <p:origin x="858" y="66"/>
      </p:cViewPr>
      <p:guideLst>
        <p:guide orient="horz" pos="2160"/>
        <p:guide pos="3840"/>
      </p:guideLst>
    </p:cSldViewPr>
  </p:slideViewPr>
  <p:notesTextViewPr>
    <p:cViewPr>
      <p:scale>
        <a:sx n="100" d="100"/>
        <a:sy n="100" d="100"/>
      </p:scale>
      <p:origin x="0" y="0"/>
    </p:cViewPr>
  </p:notesTextViewPr>
  <p:sorterViewPr>
    <p:cViewPr>
      <p:scale>
        <a:sx n="125" d="100"/>
        <a:sy n="125" d="100"/>
      </p:scale>
      <p:origin x="0" y="-60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AD4021-094B-4A66-ABF6-CA18480DCFD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DFD9B9-D9FA-471C-AAB0-04E85B0A77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更多免费教程和模板请访问：</a:t>
            </a:r>
            <a:r>
              <a:rPr lang="en-US" altLang="zh-CN" smtClean="0"/>
              <a:t>www.quppt.com</a:t>
            </a:r>
            <a:endParaRPr lang="zh-CN" altLang="en-US" dirty="0"/>
          </a:p>
        </p:txBody>
      </p:sp>
      <p:sp>
        <p:nvSpPr>
          <p:cNvPr id="4" name="灯片编号占位符 3"/>
          <p:cNvSpPr>
            <a:spLocks noGrp="1"/>
          </p:cNvSpPr>
          <p:nvPr>
            <p:ph type="sldNum" sz="quarter" idx="10"/>
          </p:nvPr>
        </p:nvSpPr>
        <p:spPr/>
        <p:txBody>
          <a:bodyPr/>
          <a:lstStyle/>
          <a:p>
            <a:fld id="{91DFD9B9-D9FA-471C-AAB0-04E85B0A77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B64210-75E8-40FE-A7DC-4324CF0A43B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86F67-E76E-48F2-A4A5-386009A10BB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noTextEdit="1"/>
          </p:cNvSpPr>
          <p:nvPr>
            <p:ph type="sldImg"/>
          </p:nvPr>
        </p:nvSpPr>
        <p:spPr>
          <a:ln>
            <a:solidFill>
              <a:srgbClr val="000000"/>
            </a:solidFill>
            <a:miter/>
          </a:ln>
        </p:spPr>
      </p:sp>
      <p:sp>
        <p:nvSpPr>
          <p:cNvPr id="26626" name="备注占位符 2"/>
          <p:cNvSpPr>
            <a:spLocks noGrp="1"/>
          </p:cNvSpPr>
          <p:nvPr>
            <p:ph type="body"/>
          </p:nvPr>
        </p:nvSpPr>
        <p:spPr>
          <a:noFill/>
          <a:ln>
            <a:noFill/>
          </a:ln>
        </p:spPr>
        <p:txBody>
          <a:bodyPr wrap="square" lIns="91440" tIns="45720" rIns="91440" bIns="45720" anchor="t"/>
          <a:lstStyle/>
          <a:p>
            <a:pPr lvl="0">
              <a:spcBef>
                <a:spcPct val="0"/>
              </a:spcBef>
            </a:pPr>
            <a:endParaRPr lang="zh-CN" altLang="en-US" dirty="0"/>
          </a:p>
        </p:txBody>
      </p:sp>
      <p:sp>
        <p:nvSpPr>
          <p:cNvPr id="26627" name="灯片编号占位符 3"/>
          <p:cNvSpPr txBox="1">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dirty="0">
                <a:latin typeface="Calibri" panose="020F0502020204030204" charset="0"/>
                <a:ea typeface="宋体" panose="02010600030101010101" pitchFamily="2" charset="-122"/>
              </a:rPr>
            </a:fld>
            <a:endParaRPr lang="zh-CN" altLang="en-US" sz="1200" dirty="0">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6"/>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530820CF-B880-4189-942D-D702A7CBA730}" type="datetimeFigureOut">
              <a:rPr lang="zh-CN" altLang="en-US" smtClean="0"/>
            </a:fld>
            <a:endParaRPr lang="zh-CN" altLang="en-US" dirty="0"/>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0C913308-F349-4B6D-A68A-DD1791B4A57B}"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向天歌演示原创作品：www.TopPPT.cn)"/>
          <p:cNvSpPr/>
          <p:nvPr/>
        </p:nvSpPr>
        <p:spPr>
          <a:xfrm rot="19177476">
            <a:off x="8159149" y="312652"/>
            <a:ext cx="5683751" cy="5347153"/>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ea typeface="微软雅黑" panose="020B0503020204020204" pitchFamily="34" charset="-122"/>
            </a:endParaRPr>
          </a:p>
        </p:txBody>
      </p:sp>
      <p:sp>
        <p:nvSpPr>
          <p:cNvPr id="39" name="Freeform 38      (向天歌演示原创作品：www.TopPPT.cn)"/>
          <p:cNvSpPr/>
          <p:nvPr/>
        </p:nvSpPr>
        <p:spPr>
          <a:xfrm rot="19177476">
            <a:off x="10459552" y="1317797"/>
            <a:ext cx="3464896" cy="407478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ea typeface="微软雅黑" panose="020B0503020204020204" pitchFamily="34" charset="-122"/>
            </a:endParaRPr>
          </a:p>
        </p:txBody>
      </p:sp>
      <p:grpSp>
        <p:nvGrpSpPr>
          <p:cNvPr id="4" name="Group 3      (向天歌演示原创作品：www.TopPPT.cn)"/>
          <p:cNvGrpSpPr/>
          <p:nvPr/>
        </p:nvGrpSpPr>
        <p:grpSpPr>
          <a:xfrm>
            <a:off x="906855" y="3316600"/>
            <a:ext cx="1748306" cy="121200"/>
            <a:chOff x="1622500" y="4356850"/>
            <a:chExt cx="1748306" cy="121200"/>
          </a:xfrm>
        </p:grpSpPr>
        <p:cxnSp>
          <p:nvCxnSpPr>
            <p:cNvPr id="24" name="Straight Connector 23      (向天歌演示原创作品：www.TopPPT.cn)"/>
            <p:cNvCxnSpPr/>
            <p:nvPr/>
          </p:nvCxnSpPr>
          <p:spPr>
            <a:xfrm flipH="1">
              <a:off x="1622500" y="4420894"/>
              <a:ext cx="1656184" cy="0"/>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Oval 27      (向天歌演示原创作品：www.TopPPT.cn)"/>
            <p:cNvSpPr/>
            <p:nvPr/>
          </p:nvSpPr>
          <p:spPr>
            <a:xfrm>
              <a:off x="3249606" y="4356850"/>
              <a:ext cx="121200"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5" name="Group 4      (向天歌演示原创作品：www.TopPPT.cn)"/>
          <p:cNvGrpSpPr/>
          <p:nvPr/>
        </p:nvGrpSpPr>
        <p:grpSpPr>
          <a:xfrm>
            <a:off x="5880728" y="3323585"/>
            <a:ext cx="1869506" cy="12120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1200"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45" name="Rectangle 44      (向天歌演示原创作品：www.TopPPT.cn)"/>
          <p:cNvSpPr/>
          <p:nvPr/>
        </p:nvSpPr>
        <p:spPr>
          <a:xfrm>
            <a:off x="202930" y="213047"/>
            <a:ext cx="2549358" cy="467756"/>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0" name="Group 9      (向天歌演示原创作品：www.TopPPT.cn)"/>
          <p:cNvGrpSpPr/>
          <p:nvPr/>
        </p:nvGrpSpPr>
        <p:grpSpPr>
          <a:xfrm>
            <a:off x="2956903" y="4225101"/>
            <a:ext cx="418098" cy="40234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2" name="Group 11      (向天歌演示原创作品：www.TopPPT.cn)"/>
          <p:cNvGrpSpPr/>
          <p:nvPr/>
        </p:nvGrpSpPr>
        <p:grpSpPr>
          <a:xfrm>
            <a:off x="3538220" y="4225290"/>
            <a:ext cx="2173605" cy="402590"/>
            <a:chOff x="3147050" y="4898862"/>
            <a:chExt cx="1802219" cy="402345"/>
          </a:xfrm>
        </p:grpSpPr>
        <p:sp>
          <p:nvSpPr>
            <p:cNvPr id="34" name="Rectangle 33      (向天歌演示原创作品：www.TopPPT.cn)"/>
            <p:cNvSpPr/>
            <p:nvPr/>
          </p:nvSpPr>
          <p:spPr>
            <a:xfrm flipV="1">
              <a:off x="3147050" y="4898862"/>
              <a:ext cx="1620152"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6" name="TextBox 35      (向天歌演示原创作品：www.TopPPT.cn)"/>
            <p:cNvSpPr txBox="1"/>
            <p:nvPr/>
          </p:nvSpPr>
          <p:spPr>
            <a:xfrm>
              <a:off x="3171269" y="4922996"/>
              <a:ext cx="1778000" cy="321749"/>
            </a:xfrm>
            <a:prstGeom prst="rect">
              <a:avLst/>
            </a:prstGeom>
            <a:noFill/>
          </p:spPr>
          <p:txBody>
            <a:bodyPr wrap="square" rtlCol="0">
              <a:spAutoFit/>
            </a:bodyPr>
            <a:lstStyle/>
            <a:p>
              <a:r>
                <a:rPr lang="zh-CN" altLang="en-US" sz="1500" b="1" dirty="0" smtClean="0">
                  <a:solidFill>
                    <a:schemeClr val="bg1"/>
                  </a:solidFill>
                  <a:latin typeface="微软雅黑" panose="020B0503020204020204" pitchFamily="34" charset="-122"/>
                  <a:ea typeface="微软雅黑" panose="020B0503020204020204" pitchFamily="34" charset="-122"/>
                  <a:cs typeface="文鼎霹靂體" panose="02010609010101010101" pitchFamily="49" charset="-120"/>
                </a:rPr>
                <a:t>foundation design</a:t>
              </a:r>
              <a:endParaRPr lang="zh-CN" altLang="en-US" sz="1500" b="1" dirty="0" smtClean="0">
                <a:solidFill>
                  <a:schemeClr val="bg1"/>
                </a:solidFill>
                <a:latin typeface="微软雅黑" panose="020B0503020204020204" pitchFamily="34" charset="-122"/>
                <a:ea typeface="微软雅黑" panose="020B0503020204020204" pitchFamily="34" charset="-122"/>
                <a:cs typeface="文鼎霹靂體" panose="02010609010101010101" pitchFamily="49" charset="-120"/>
              </a:endParaRPr>
            </a:p>
          </p:txBody>
        </p:sp>
      </p:grpSp>
      <p:sp>
        <p:nvSpPr>
          <p:cNvPr id="6" name="文本框 5"/>
          <p:cNvSpPr txBox="1"/>
          <p:nvPr/>
        </p:nvSpPr>
        <p:spPr>
          <a:xfrm>
            <a:off x="2643505" y="3181350"/>
            <a:ext cx="3237230" cy="398780"/>
          </a:xfrm>
          <a:prstGeom prst="rect">
            <a:avLst/>
          </a:prstGeom>
          <a:noFill/>
        </p:spPr>
        <p:txBody>
          <a:bodyPr wrap="square">
            <a:spAutoFit/>
          </a:bodyPr>
          <a:lstStyle/>
          <a:p>
            <a:pPr marR="0" algn="ctr" defTabSz="685165" eaLnBrk="1" fontAlgn="auto" hangingPunct="1">
              <a:spcBef>
                <a:spcPts val="0"/>
              </a:spcBef>
              <a:spcAft>
                <a:spcPts val="0"/>
              </a:spcAft>
              <a:buClrTx/>
              <a:buSzTx/>
              <a:buFontTx/>
              <a:buNone/>
              <a:defRPr/>
            </a:pPr>
            <a:r>
              <a:rPr kumimoji="0" lang="zh-CN" altLang="en-US" sz="2000" kern="1200" cap="none" spc="0" normalizeH="0" baseline="0" noProof="0" dirty="0">
                <a:solidFill>
                  <a:srgbClr val="2B2E3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第二部分美工基础设计技能</a:t>
            </a:r>
            <a:endParaRPr kumimoji="0" lang="zh-CN" altLang="en-US" sz="2000" kern="1200" cap="none" spc="0" normalizeH="0" baseline="0" noProof="0" dirty="0">
              <a:solidFill>
                <a:srgbClr val="2B2E3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10"/>
          <p:cNvSpPr txBox="1">
            <a:spLocks noChangeArrowheads="1"/>
          </p:cNvSpPr>
          <p:nvPr/>
        </p:nvSpPr>
        <p:spPr bwMode="auto">
          <a:xfrm>
            <a:off x="2353945" y="1880235"/>
            <a:ext cx="38163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smtClean="0">
                <a:ln>
                  <a:noFill/>
                </a:ln>
                <a:solidFill>
                  <a:srgbClr val="2B2E30"/>
                </a:solidFill>
                <a:effectLst>
                  <a:outerShdw blurRad="38100" dist="38100" dir="2700000" algn="tl">
                    <a:srgbClr val="000000">
                      <a:alpha val="43137"/>
                    </a:srgbClr>
                  </a:outerShdw>
                </a:effectLst>
                <a:uLnTx/>
                <a:uFillTx/>
                <a:latin typeface="微软雅黑" panose="020B0503020204020204" pitchFamily="34" charset="-122"/>
                <a:cs typeface="+mn-cs"/>
              </a:rPr>
              <a:t>《电商视觉</a:t>
            </a:r>
            <a:r>
              <a:rPr kumimoji="0" lang="en-US" altLang="zh-CN" sz="3200" b="1" i="0" u="none" strike="noStrike" kern="1200" cap="none" spc="0" normalizeH="0" baseline="0" noProof="0" dirty="0" smtClean="0">
                <a:ln>
                  <a:noFill/>
                </a:ln>
                <a:solidFill>
                  <a:srgbClr val="2B2E30"/>
                </a:solidFill>
                <a:effectLst>
                  <a:outerShdw blurRad="38100" dist="38100" dir="2700000" algn="tl">
                    <a:srgbClr val="000000">
                      <a:alpha val="43137"/>
                    </a:srgbClr>
                  </a:outerShdw>
                </a:effectLst>
                <a:uLnTx/>
                <a:uFillTx/>
                <a:latin typeface="微软雅黑" panose="020B0503020204020204" pitchFamily="34" charset="-122"/>
                <a:cs typeface="+mn-cs"/>
              </a:rPr>
              <a:t>VI</a:t>
            </a:r>
            <a:r>
              <a:rPr kumimoji="0" lang="zh-CN" altLang="en-US" sz="3200" b="1" i="0" u="none" strike="noStrike" kern="1200" cap="none" spc="0" normalizeH="0" baseline="0" noProof="0" dirty="0" smtClean="0">
                <a:ln>
                  <a:noFill/>
                </a:ln>
                <a:solidFill>
                  <a:srgbClr val="2B2E30"/>
                </a:solidFill>
                <a:effectLst>
                  <a:outerShdw blurRad="38100" dist="38100" dir="2700000" algn="tl">
                    <a:srgbClr val="000000">
                      <a:alpha val="43137"/>
                    </a:srgbClr>
                  </a:outerShdw>
                </a:effectLst>
                <a:uLnTx/>
                <a:uFillTx/>
                <a:latin typeface="微软雅黑" panose="020B0503020204020204" pitchFamily="34" charset="-122"/>
                <a:cs typeface="+mn-cs"/>
              </a:rPr>
              <a:t>体系》</a:t>
            </a:r>
            <a:endParaRPr kumimoji="0" lang="zh-CN" altLang="en-US" sz="3200" b="1" i="0" u="none" strike="noStrike" kern="1200" cap="none" spc="0" normalizeH="0" baseline="0" noProof="0" dirty="0" smtClean="0">
              <a:ln>
                <a:noFill/>
              </a:ln>
              <a:solidFill>
                <a:srgbClr val="2B2E30"/>
              </a:solidFill>
              <a:effectLst>
                <a:outerShdw blurRad="38100" dist="38100" dir="2700000" algn="tl">
                  <a:srgbClr val="000000">
                    <a:alpha val="43137"/>
                  </a:srgbClr>
                </a:outerShdw>
              </a:effectLst>
              <a:uLnTx/>
              <a:uFillTx/>
              <a:latin typeface="微软雅黑" panose="020B0503020204020204" pitchFamily="34" charset="-122"/>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p:tgtEl>
                                          <p:spTgt spid="45"/>
                                        </p:tgtEl>
                                        <p:attrNameLst>
                                          <p:attrName>ppt_x</p:attrName>
                                        </p:attrNameLst>
                                      </p:cBhvr>
                                      <p:tavLst>
                                        <p:tav tm="0">
                                          <p:val>
                                            <p:strVal val="#ppt_x-#ppt_w*1.125000"/>
                                          </p:val>
                                        </p:tav>
                                        <p:tav tm="100000">
                                          <p:val>
                                            <p:strVal val="#ppt_x"/>
                                          </p:val>
                                        </p:tav>
                                      </p:tavLst>
                                    </p:anim>
                                    <p:animEffect transition="in" filter="wipe(right)">
                                      <p:cBhvr>
                                        <p:cTn id="8" dur="500"/>
                                        <p:tgtEl>
                                          <p:spTgt spid="45"/>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p:tgtEl>
                                          <p:spTgt spid="38"/>
                                        </p:tgtEl>
                                        <p:attrNameLst>
                                          <p:attrName>ppt_x</p:attrName>
                                        </p:attrNameLst>
                                      </p:cBhvr>
                                      <p:tavLst>
                                        <p:tav tm="0">
                                          <p:val>
                                            <p:strVal val="#ppt_x+#ppt_w*1.125000"/>
                                          </p:val>
                                        </p:tav>
                                        <p:tav tm="100000">
                                          <p:val>
                                            <p:strVal val="#ppt_x"/>
                                          </p:val>
                                        </p:tav>
                                      </p:tavLst>
                                    </p:anim>
                                    <p:animEffect transition="in" filter="wipe(left)">
                                      <p:cBhvr>
                                        <p:cTn id="12" dur="500"/>
                                        <p:tgtEl>
                                          <p:spTgt spid="38"/>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p:tgtEl>
                                          <p:spTgt spid="39"/>
                                        </p:tgtEl>
                                        <p:attrNameLst>
                                          <p:attrName>ppt_x</p:attrName>
                                        </p:attrNameLst>
                                      </p:cBhvr>
                                      <p:tavLst>
                                        <p:tav tm="0">
                                          <p:val>
                                            <p:strVal val="#ppt_x+#ppt_w*1.125000"/>
                                          </p:val>
                                        </p:tav>
                                        <p:tav tm="100000">
                                          <p:val>
                                            <p:strVal val="#ppt_x"/>
                                          </p:val>
                                        </p:tav>
                                      </p:tavLst>
                                    </p:anim>
                                    <p:animEffect transition="in" filter="wipe(left)">
                                      <p:cBhvr>
                                        <p:cTn id="16" dur="500"/>
                                        <p:tgtEl>
                                          <p:spTgt spid="3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600"/>
                                        <p:tgtEl>
                                          <p:spTgt spid="6"/>
                                        </p:tgtEl>
                                      </p:cBhvr>
                                    </p:animEffect>
                                  </p:childTnLst>
                                </p:cTn>
                              </p:par>
                              <p:par>
                                <p:cTn id="21" presetID="35" presetClass="path" presetSubtype="0" decel="100000" fill="hold" grpId="1" nodeType="withEffect">
                                  <p:stCondLst>
                                    <p:cond delay="0"/>
                                  </p:stCondLst>
                                  <p:childTnLst>
                                    <p:animMotion origin="layout" path="M -0.05552 0.00023 L -3.51034E-6 0.00023 " pathEditMode="relative" rAng="0" ptsTypes="AA">
                                      <p:cBhvr>
                                        <p:cTn id="22" dur="800" fill="hold"/>
                                        <p:tgtEl>
                                          <p:spTgt spid="6"/>
                                        </p:tgtEl>
                                        <p:attrNameLst>
                                          <p:attrName>ppt_x</p:attrName>
                                          <p:attrName>ppt_y</p:attrName>
                                        </p:attrNameLst>
                                      </p:cBhvr>
                                      <p:rCtr x="2800" y="0"/>
                                    </p:animMotion>
                                  </p:childTnLst>
                                </p:cTn>
                              </p:par>
                              <p:par>
                                <p:cTn id="23" presetID="56" presetClass="entr" presetSubtype="0" fill="hold" grpId="0" nodeType="withEffect">
                                  <p:stCondLst>
                                    <p:cond delay="0"/>
                                  </p:stCondLst>
                                  <p:iterate type="lt">
                                    <p:tmPct val="15000"/>
                                  </p:iterate>
                                  <p:childTnLst>
                                    <p:set>
                                      <p:cBhvr>
                                        <p:cTn id="24" dur="1" fill="hold">
                                          <p:stCondLst>
                                            <p:cond delay="0"/>
                                          </p:stCondLst>
                                        </p:cTn>
                                        <p:tgtEl>
                                          <p:spTgt spid="11"/>
                                        </p:tgtEl>
                                        <p:attrNameLst>
                                          <p:attrName>style.visibility</p:attrName>
                                        </p:attrNameLst>
                                      </p:cBhvr>
                                      <p:to>
                                        <p:strVal val="visible"/>
                                      </p:to>
                                    </p:set>
                                    <p:anim by="(-#ppt_w*2)" calcmode="lin" valueType="num">
                                      <p:cBhvr rctx="PPT">
                                        <p:cTn id="25" dur="500" autoRev="1" fill="hold">
                                          <p:stCondLst>
                                            <p:cond delay="0"/>
                                          </p:stCondLst>
                                        </p:cTn>
                                        <p:tgtEl>
                                          <p:spTgt spid="11"/>
                                        </p:tgtEl>
                                        <p:attrNameLst>
                                          <p:attrName>ppt_w</p:attrName>
                                        </p:attrNameLst>
                                      </p:cBhvr>
                                    </p:anim>
                                    <p:anim by="(#ppt_w*0.50)" calcmode="lin" valueType="num">
                                      <p:cBhvr>
                                        <p:cTn id="26" dur="500" decel="50000" autoRev="1" fill="hold">
                                          <p:stCondLst>
                                            <p:cond delay="0"/>
                                          </p:stCondLst>
                                        </p:cTn>
                                        <p:tgtEl>
                                          <p:spTgt spid="11"/>
                                        </p:tgtEl>
                                        <p:attrNameLst>
                                          <p:attrName>ppt_x</p:attrName>
                                        </p:attrNameLst>
                                      </p:cBhvr>
                                    </p:anim>
                                    <p:anim from="(-#ppt_h/2)" to="(#ppt_y)" calcmode="lin" valueType="num">
                                      <p:cBhvr>
                                        <p:cTn id="27" dur="1000" fill="hold">
                                          <p:stCondLst>
                                            <p:cond delay="0"/>
                                          </p:stCondLst>
                                        </p:cTn>
                                        <p:tgtEl>
                                          <p:spTgt spid="11"/>
                                        </p:tgtEl>
                                        <p:attrNameLst>
                                          <p:attrName>ppt_y</p:attrName>
                                        </p:attrNameLst>
                                      </p:cBhvr>
                                    </p:anim>
                                    <p:animRot by="21600000">
                                      <p:cBhvr>
                                        <p:cTn id="28" dur="1000" fill="hold">
                                          <p:stCondLst>
                                            <p:cond delay="0"/>
                                          </p:stCondLst>
                                        </p:cTn>
                                        <p:tgtEl>
                                          <p:spTgt spid="11"/>
                                        </p:tgtEl>
                                        <p:attrNameLst>
                                          <p:attrName>r</p:attrName>
                                        </p:attrNameLst>
                                      </p:cBhvr>
                                    </p:animRo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par>
                                <p:cTn id="38" presetID="0" presetClass="path" presetSubtype="0" accel="50000" decel="50000" fill="hold" nodeType="withEffect">
                                  <p:stCondLst>
                                    <p:cond delay="0"/>
                                  </p:stCondLst>
                                  <p:childTnLst>
                                    <p:animMotion origin="layout" path="M -0.035469 0.000000 L 0.000000 0.000000 " pathEditMode="relative" ptsTypes="">
                                      <p:cBhvr>
                                        <p:cTn id="39"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5" grpId="0" animBg="1"/>
      <p:bldP spid="6" grpId="0"/>
      <p:bldP spid="6" grpId="1"/>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971550" y="3209925"/>
            <a:ext cx="857250" cy="85725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5" name="圆角矩形 4"/>
          <p:cNvSpPr/>
          <p:nvPr/>
        </p:nvSpPr>
        <p:spPr>
          <a:xfrm>
            <a:off x="2486025" y="2038350"/>
            <a:ext cx="2286000" cy="3200400"/>
          </a:xfrm>
          <a:prstGeom prst="roundRect">
            <a:avLst/>
          </a:prstGeom>
          <a:noFill/>
          <a:ln>
            <a:solidFill>
              <a:srgbClr val="7E7E7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cxnSp>
        <p:nvCxnSpPr>
          <p:cNvPr id="6" name="直接连接符 5"/>
          <p:cNvCxnSpPr>
            <a:stCxn id="5" idx="3"/>
          </p:cNvCxnSpPr>
          <p:nvPr/>
        </p:nvCxnSpPr>
        <p:spPr>
          <a:xfrm flipV="1">
            <a:off x="4772025" y="2303463"/>
            <a:ext cx="1335088" cy="1335088"/>
          </a:xfrm>
          <a:prstGeom prst="line">
            <a:avLst/>
          </a:prstGeom>
          <a:ln>
            <a:solidFill>
              <a:srgbClr val="7E7E7E"/>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a:stCxn id="5" idx="3"/>
          </p:cNvCxnSpPr>
          <p:nvPr/>
        </p:nvCxnSpPr>
        <p:spPr>
          <a:xfrm>
            <a:off x="4772025" y="3638550"/>
            <a:ext cx="1323975" cy="1323975"/>
          </a:xfrm>
          <a:prstGeom prst="line">
            <a:avLst/>
          </a:prstGeom>
          <a:ln>
            <a:solidFill>
              <a:srgbClr val="7E7E7E"/>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5" idx="3"/>
          </p:cNvCxnSpPr>
          <p:nvPr/>
        </p:nvCxnSpPr>
        <p:spPr>
          <a:xfrm>
            <a:off x="4772025" y="3638550"/>
            <a:ext cx="1335088" cy="0"/>
          </a:xfrm>
          <a:prstGeom prst="line">
            <a:avLst/>
          </a:prstGeom>
          <a:ln>
            <a:solidFill>
              <a:srgbClr val="7E7E7E"/>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6327775" y="1765300"/>
            <a:ext cx="857250" cy="85725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10" name="椭圆 9"/>
          <p:cNvSpPr/>
          <p:nvPr/>
        </p:nvSpPr>
        <p:spPr>
          <a:xfrm>
            <a:off x="6327775" y="3209925"/>
            <a:ext cx="857250" cy="85725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11" name="椭圆 10"/>
          <p:cNvSpPr/>
          <p:nvPr/>
        </p:nvSpPr>
        <p:spPr>
          <a:xfrm>
            <a:off x="6327775" y="4656138"/>
            <a:ext cx="857250" cy="85725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12" name="矩形 12"/>
          <p:cNvSpPr>
            <a:spLocks noChangeArrowheads="1"/>
          </p:cNvSpPr>
          <p:nvPr/>
        </p:nvSpPr>
        <p:spPr bwMode="auto">
          <a:xfrm>
            <a:off x="7479030" y="1673225"/>
            <a:ext cx="3887470" cy="129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l" defTabSz="1216025" rtl="0" eaLnBrk="1" fontAlgn="auto" latinLnBrk="0" hangingPunct="1">
              <a:lnSpc>
                <a:spcPct val="120000"/>
              </a:lnSpc>
              <a:spcBef>
                <a:spcPct val="20000"/>
              </a:spcBef>
              <a:spcAft>
                <a:spcPts val="0"/>
              </a:spcAft>
              <a:buClrTx/>
              <a:buSzTx/>
              <a:buFontTx/>
              <a:buNone/>
              <a:defRPr/>
            </a:pPr>
            <a:r>
              <a:rPr kumimoji="0" lang="en-US" sz="1400" b="0"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       </a:t>
            </a:r>
            <a:r>
              <a:rPr kumimoji="0" sz="1400" b="0"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品牌定位的原则就是：是否有利于实现电商品牌的目标；是否对消费群体具有深远的意义和价值；在定位的电商品牌资源与消费群体认知的状况下，是否具备比较明显的操作性优势；是否具有较强的竞争能力。</a:t>
            </a:r>
            <a:endParaRPr kumimoji="0" sz="1400" b="0"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3" name="矩形 13"/>
          <p:cNvSpPr>
            <a:spLocks noChangeArrowheads="1"/>
          </p:cNvSpPr>
          <p:nvPr/>
        </p:nvSpPr>
        <p:spPr bwMode="auto">
          <a:xfrm>
            <a:off x="7479030" y="3243580"/>
            <a:ext cx="388747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l" defTabSz="1216025" rtl="0" eaLnBrk="1" fontAlgn="auto" latinLnBrk="0" hangingPunct="1">
              <a:lnSpc>
                <a:spcPct val="120000"/>
              </a:lnSpc>
              <a:spcBef>
                <a:spcPct val="20000"/>
              </a:spcBef>
              <a:spcAft>
                <a:spcPts val="0"/>
              </a:spcAft>
              <a:buClrTx/>
              <a:buSzTx/>
              <a:buFontTx/>
              <a:buNone/>
              <a:defRPr/>
            </a:pPr>
            <a:r>
              <a:rPr kumimoji="0" lang="en-US" sz="1400" b="0"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       </a:t>
            </a:r>
            <a:r>
              <a:rPr kumimoji="0" sz="1400" b="0"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电商VI设计作为电商销售的衍生工具，它随交换销售环节的演变而发生演变。更多的电商也将Vl设计作为品牌经营策略的一部分。 </a:t>
            </a:r>
            <a:endParaRPr kumimoji="0" sz="1400" b="0"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4" name="矩形 14"/>
          <p:cNvSpPr>
            <a:spLocks noChangeArrowheads="1"/>
          </p:cNvSpPr>
          <p:nvPr/>
        </p:nvSpPr>
        <p:spPr bwMode="auto">
          <a:xfrm>
            <a:off x="7479030" y="4708525"/>
            <a:ext cx="3887470" cy="155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l" defTabSz="1216025" rtl="0" eaLnBrk="1" fontAlgn="auto" latinLnBrk="0" hangingPunct="1">
              <a:lnSpc>
                <a:spcPct val="120000"/>
              </a:lnSpc>
              <a:spcBef>
                <a:spcPct val="20000"/>
              </a:spcBef>
              <a:spcAft>
                <a:spcPts val="0"/>
              </a:spcAft>
              <a:buClrTx/>
              <a:buSzTx/>
              <a:buFontTx/>
              <a:buNone/>
              <a:defRPr/>
            </a:pPr>
            <a:r>
              <a:rPr kumimoji="0" lang="en-US" sz="1400" b="0"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         </a:t>
            </a:r>
            <a:r>
              <a:rPr kumimoji="0" sz="1400" b="0"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在品牌营销主导的现代，电商缺失了VI设计，就意味着它的形象、标识与理念将淹没于茫茫商海之中，无法使大众了解与认知；也就意味着它是一个缺少灵魂的生产机器；也就意味着它的产品与服务无个性，消费者对它无眷恋；就意味着团队精神力量的缺失。</a:t>
            </a:r>
            <a:endParaRPr kumimoji="0" sz="1400" b="0"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7663" name="文本框 15"/>
          <p:cNvSpPr txBox="1"/>
          <p:nvPr/>
        </p:nvSpPr>
        <p:spPr>
          <a:xfrm>
            <a:off x="6456363" y="1949450"/>
            <a:ext cx="760412" cy="523875"/>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None/>
            </a:pPr>
            <a:r>
              <a:rPr lang="en-US" altLang="zh-CN" b="1" dirty="0">
                <a:solidFill>
                  <a:schemeClr val="bg1"/>
                </a:solidFill>
                <a:latin typeface="微软雅黑" panose="020B0503020204020204" pitchFamily="34" charset="-122"/>
                <a:ea typeface="微软雅黑" panose="020B0503020204020204" pitchFamily="34" charset="-122"/>
              </a:rPr>
              <a:t>01</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7664" name="文本框 16"/>
          <p:cNvSpPr txBox="1"/>
          <p:nvPr/>
        </p:nvSpPr>
        <p:spPr>
          <a:xfrm>
            <a:off x="6426200" y="3378200"/>
            <a:ext cx="760413" cy="523875"/>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None/>
            </a:pPr>
            <a:r>
              <a:rPr lang="en-US" altLang="zh-CN" b="1" dirty="0">
                <a:solidFill>
                  <a:schemeClr val="bg1"/>
                </a:solidFill>
                <a:latin typeface="微软雅黑" panose="020B0503020204020204" pitchFamily="34" charset="-122"/>
                <a:ea typeface="微软雅黑" panose="020B0503020204020204" pitchFamily="34" charset="-122"/>
              </a:rPr>
              <a:t>02</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7665" name="文本框 17"/>
          <p:cNvSpPr txBox="1"/>
          <p:nvPr/>
        </p:nvSpPr>
        <p:spPr>
          <a:xfrm>
            <a:off x="6426200" y="4822825"/>
            <a:ext cx="760413" cy="523875"/>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None/>
            </a:pPr>
            <a:r>
              <a:rPr lang="en-US" altLang="zh-CN" b="1" dirty="0">
                <a:solidFill>
                  <a:schemeClr val="bg1"/>
                </a:solidFill>
                <a:latin typeface="微软雅黑" panose="020B0503020204020204" pitchFamily="34" charset="-122"/>
                <a:ea typeface="微软雅黑" panose="020B0503020204020204" pitchFamily="34" charset="-122"/>
              </a:rPr>
              <a:t>03</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7666" name="文本框 18"/>
          <p:cNvSpPr txBox="1"/>
          <p:nvPr/>
        </p:nvSpPr>
        <p:spPr>
          <a:xfrm>
            <a:off x="1074738" y="3446463"/>
            <a:ext cx="819150" cy="368300"/>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None/>
            </a:pPr>
            <a:r>
              <a:rPr lang="zh-CN" altLang="en-US" sz="1800" b="1" dirty="0">
                <a:solidFill>
                  <a:schemeClr val="bg1"/>
                </a:solidFill>
                <a:latin typeface="微软雅黑" panose="020B0503020204020204" pitchFamily="34" charset="-122"/>
                <a:ea typeface="微软雅黑" panose="020B0503020204020204" pitchFamily="34" charset="-122"/>
              </a:rPr>
              <a:t>认识</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19" name="矩形 13"/>
          <p:cNvSpPr>
            <a:spLocks noChangeArrowheads="1"/>
          </p:cNvSpPr>
          <p:nvPr/>
        </p:nvSpPr>
        <p:spPr bwMode="auto">
          <a:xfrm>
            <a:off x="2701925" y="2754313"/>
            <a:ext cx="2058988" cy="155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l" defTabSz="1216025" rtl="0" eaLnBrk="1" fontAlgn="auto" latinLnBrk="0" hangingPunct="1">
              <a:lnSpc>
                <a:spcPct val="120000"/>
              </a:lnSpc>
              <a:spcBef>
                <a:spcPct val="20000"/>
              </a:spcBef>
              <a:spcAft>
                <a:spcPts val="0"/>
              </a:spcAft>
              <a:buClrTx/>
              <a:buSzTx/>
              <a:buFontTx/>
              <a:buNone/>
              <a:defRPr/>
            </a:pPr>
            <a:r>
              <a:rPr kumimoji="0" sz="14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电商品牌定位时，应当明确体现电商产品、行业的特点，结合目标市场和消费群心理，对比其他竞争电商，充分考虑资源耗费和成效比例。</a:t>
            </a:r>
            <a:endParaRPr kumimoji="0" sz="14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grpSp>
        <p:nvGrpSpPr>
          <p:cNvPr id="15" name="组合 14"/>
          <p:cNvGrpSpPr/>
          <p:nvPr/>
        </p:nvGrpSpPr>
        <p:grpSpPr>
          <a:xfrm>
            <a:off x="0" y="260350"/>
            <a:ext cx="680085" cy="431800"/>
            <a:chOff x="0" y="410"/>
            <a:chExt cx="1071" cy="680"/>
          </a:xfrm>
        </p:grpSpPr>
        <p:sp>
          <p:nvSpPr>
            <p:cNvPr id="16"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7"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8"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0"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基础设计技能</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1000"/>
                                        <p:tgtEl>
                                          <p:spTgt spid="15"/>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500"/>
                                        <p:tgtEl>
                                          <p:spTgt spid="20"/>
                                        </p:tgtEl>
                                        <p:attrNameLst>
                                          <p:attrName>ppt_x</p:attrName>
                                        </p:attrNameLst>
                                      </p:cBhvr>
                                      <p:tavLst>
                                        <p:tav tm="0">
                                          <p:val>
                                            <p:strVal val="#ppt_x-#ppt_w*1.125000"/>
                                          </p:val>
                                        </p:tav>
                                        <p:tav tm="100000">
                                          <p:val>
                                            <p:strVal val="#ppt_x"/>
                                          </p:val>
                                        </p:tav>
                                      </p:tavLst>
                                    </p:anim>
                                    <p:animEffect transition="in" filter="wipe(right)">
                                      <p:cBhvr>
                                        <p:cTn id="11" dur="500"/>
                                        <p:tgtEl>
                                          <p:spTgt spid="2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7666"/>
                                        </p:tgtEl>
                                        <p:attrNameLst>
                                          <p:attrName>style.visibility</p:attrName>
                                        </p:attrNameLst>
                                      </p:cBhvr>
                                      <p:to>
                                        <p:strVal val="visible"/>
                                      </p:to>
                                    </p:set>
                                    <p:animEffect transition="in" filter="wipe(left)">
                                      <p:cBhvr>
                                        <p:cTn id="21" dur="500"/>
                                        <p:tgtEl>
                                          <p:spTgt spid="2766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22" presetClass="entr" presetSubtype="8"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par>
                                <p:cTn id="32" presetID="22" presetClass="entr" presetSubtype="8"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7663"/>
                                        </p:tgtEl>
                                        <p:attrNameLst>
                                          <p:attrName>style.visibility</p:attrName>
                                        </p:attrNameLst>
                                      </p:cBhvr>
                                      <p:to>
                                        <p:strVal val="visible"/>
                                      </p:to>
                                    </p:set>
                                    <p:animEffect transition="in" filter="wipe(left)">
                                      <p:cBhvr>
                                        <p:cTn id="55" dur="500"/>
                                        <p:tgtEl>
                                          <p:spTgt spid="27663"/>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7664"/>
                                        </p:tgtEl>
                                        <p:attrNameLst>
                                          <p:attrName>style.visibility</p:attrName>
                                        </p:attrNameLst>
                                      </p:cBhvr>
                                      <p:to>
                                        <p:strVal val="visible"/>
                                      </p:to>
                                    </p:set>
                                    <p:animEffect transition="in" filter="wipe(left)">
                                      <p:cBhvr>
                                        <p:cTn id="58" dur="500"/>
                                        <p:tgtEl>
                                          <p:spTgt spid="27664"/>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7665"/>
                                        </p:tgtEl>
                                        <p:attrNameLst>
                                          <p:attrName>style.visibility</p:attrName>
                                        </p:attrNameLst>
                                      </p:cBhvr>
                                      <p:to>
                                        <p:strVal val="visible"/>
                                      </p:to>
                                    </p:set>
                                    <p:animEffect transition="in" filter="wipe(left)">
                                      <p:cBhvr>
                                        <p:cTn id="61" dur="500"/>
                                        <p:tgtEl>
                                          <p:spTgt spid="27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animBg="1"/>
      <p:bldP spid="11" grpId="0" animBg="1"/>
      <p:bldP spid="12" grpId="0"/>
      <p:bldP spid="13" grpId="0"/>
      <p:bldP spid="14" grpId="0"/>
      <p:bldP spid="27663" grpId="0"/>
      <p:bldP spid="27664" grpId="0"/>
      <p:bldP spid="27665" grpId="0"/>
      <p:bldP spid="27666"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116556" y="3279257"/>
            <a:ext cx="711200" cy="711200"/>
          </a:xfrm>
          <a:prstGeom prst="ellipse">
            <a:avLst/>
          </a:prstGeom>
          <a:noFill/>
          <a:ln w="76200">
            <a:solidFill>
              <a:srgbClr val="21A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5280753" y="4757563"/>
            <a:ext cx="711200" cy="711200"/>
          </a:xfrm>
          <a:prstGeom prst="ellipse">
            <a:avLst/>
          </a:prstGeom>
          <a:noFill/>
          <a:ln w="76200">
            <a:solidFill>
              <a:srgbClr val="21A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7722806" y="2824237"/>
            <a:ext cx="711200" cy="711200"/>
          </a:xfrm>
          <a:prstGeom prst="ellipse">
            <a:avLst/>
          </a:prstGeom>
          <a:noFill/>
          <a:ln w="76200">
            <a:solidFill>
              <a:srgbClr val="21A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0" name="Straight Connector 9"/>
          <p:cNvCxnSpPr/>
          <p:nvPr/>
        </p:nvCxnSpPr>
        <p:spPr>
          <a:xfrm>
            <a:off x="3795358" y="3913609"/>
            <a:ext cx="1485265" cy="989330"/>
          </a:xfrm>
          <a:prstGeom prst="line">
            <a:avLst/>
          </a:prstGeom>
          <a:ln w="76200">
            <a:solidFill>
              <a:srgbClr val="21A3D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023610" y="3431540"/>
            <a:ext cx="1699260" cy="1365885"/>
          </a:xfrm>
          <a:prstGeom prst="line">
            <a:avLst/>
          </a:prstGeom>
          <a:ln w="76200">
            <a:solidFill>
              <a:srgbClr val="21A3D0"/>
            </a:solidFill>
          </a:ln>
        </p:spPr>
        <p:style>
          <a:lnRef idx="1">
            <a:schemeClr val="accent1"/>
          </a:lnRef>
          <a:fillRef idx="0">
            <a:schemeClr val="accent1"/>
          </a:fillRef>
          <a:effectRef idx="0">
            <a:schemeClr val="accent1"/>
          </a:effectRef>
          <a:fontRef idx="minor">
            <a:schemeClr val="tx1"/>
          </a:fontRef>
        </p:style>
      </p:cxnSp>
      <p:sp>
        <p:nvSpPr>
          <p:cNvPr id="21" name="Text Box 10"/>
          <p:cNvSpPr txBox="1">
            <a:spLocks noChangeArrowheads="1"/>
          </p:cNvSpPr>
          <p:nvPr/>
        </p:nvSpPr>
        <p:spPr bwMode="auto">
          <a:xfrm>
            <a:off x="622935" y="3061335"/>
            <a:ext cx="2435860" cy="1413510"/>
          </a:xfrm>
          <a:prstGeom prst="rect">
            <a:avLst/>
          </a:prstGeom>
          <a:noFill/>
          <a:ln w="9525">
            <a:noFill/>
            <a:miter lim="800000"/>
          </a:ln>
        </p:spPr>
        <p:txBody>
          <a:bodyPr wrap="square" lIns="60960" tIns="30480" rIns="60960" bIns="30480">
            <a:spAutoFit/>
          </a:bodyPr>
          <a:lstStyle/>
          <a:p>
            <a:pPr algn="l" defTabSz="1087755">
              <a:lnSpc>
                <a:spcPct val="110000"/>
              </a:lnSpc>
            </a:pPr>
            <a:r>
              <a:rPr lang="en-US" sz="160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1</a:t>
            </a:r>
            <a:r>
              <a:rPr lang="zh-CN" altLang="en-US" sz="160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基础要素：即电商名称、标志、专用字体、标准色、宣传标语、象征图形以及各个部分组合的规范设计等。</a:t>
            </a:r>
            <a:endParaRPr lang="en-US" sz="160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Text Box 10"/>
          <p:cNvSpPr txBox="1">
            <a:spLocks noChangeArrowheads="1"/>
          </p:cNvSpPr>
          <p:nvPr/>
        </p:nvSpPr>
        <p:spPr bwMode="auto">
          <a:xfrm>
            <a:off x="7722870" y="3754755"/>
            <a:ext cx="4061460" cy="1954530"/>
          </a:xfrm>
          <a:prstGeom prst="rect">
            <a:avLst/>
          </a:prstGeom>
          <a:noFill/>
          <a:ln w="9525">
            <a:noFill/>
            <a:miter lim="800000"/>
          </a:ln>
        </p:spPr>
        <p:txBody>
          <a:bodyPr wrap="square" lIns="60960" tIns="30480" rIns="60960" bIns="30480">
            <a:spAutoFit/>
          </a:bodyPr>
          <a:lstStyle/>
          <a:p>
            <a:pPr algn="l" defTabSz="1087755">
              <a:lnSpc>
                <a:spcPct val="110000"/>
              </a:lnSpc>
            </a:pPr>
            <a:r>
              <a:rPr lang="en-US" sz="160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2</a:t>
            </a:r>
            <a:r>
              <a:rPr lang="zh-CN" altLang="en-US" sz="160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应用要素：将基础部分要素的设计应用到与电商有关联的领域里。 </a:t>
            </a:r>
            <a:endParaRPr lang="en-US" sz="160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defTabSz="1087755">
              <a:lnSpc>
                <a:spcPct val="110000"/>
              </a:lnSpc>
            </a:pPr>
            <a:r>
              <a:rPr lang="en-US" sz="160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那么电商销售终端设计与VI设计又是一种什么关系呢？电商销售终端设计是VI设计应用部分中最前端、最直观体现VI设计精神理念的传达，直接影响到电商品牌的形象与盈利业绩。它们是相辅相成、互为因果的关系。</a:t>
            </a:r>
            <a:endParaRPr lang="en-US" sz="160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3" name="Group 62"/>
          <p:cNvGrpSpPr/>
          <p:nvPr/>
        </p:nvGrpSpPr>
        <p:grpSpPr>
          <a:xfrm>
            <a:off x="5466170" y="4969295"/>
            <a:ext cx="340365" cy="243287"/>
            <a:chOff x="1585913" y="1584325"/>
            <a:chExt cx="461963" cy="330201"/>
          </a:xfrm>
          <a:solidFill>
            <a:srgbClr val="21A3D0"/>
          </a:solidFill>
        </p:grpSpPr>
        <p:sp>
          <p:nvSpPr>
            <p:cNvPr id="64" name="Freeform 13"/>
            <p:cNvSpPr/>
            <p:nvPr/>
          </p:nvSpPr>
          <p:spPr bwMode="auto">
            <a:xfrm>
              <a:off x="1585913" y="1646238"/>
              <a:ext cx="461963" cy="268288"/>
            </a:xfrm>
            <a:custGeom>
              <a:avLst/>
              <a:gdLst>
                <a:gd name="T0" fmla="*/ 0 w 291"/>
                <a:gd name="T1" fmla="*/ 0 h 169"/>
                <a:gd name="T2" fmla="*/ 0 w 291"/>
                <a:gd name="T3" fmla="*/ 169 h 169"/>
                <a:gd name="T4" fmla="*/ 291 w 291"/>
                <a:gd name="T5" fmla="*/ 169 h 169"/>
                <a:gd name="T6" fmla="*/ 291 w 291"/>
                <a:gd name="T7" fmla="*/ 0 h 169"/>
                <a:gd name="T8" fmla="*/ 146 w 291"/>
                <a:gd name="T9" fmla="*/ 105 h 169"/>
                <a:gd name="T10" fmla="*/ 0 w 291"/>
                <a:gd name="T11" fmla="*/ 0 h 169"/>
              </a:gdLst>
              <a:ahLst/>
              <a:cxnLst>
                <a:cxn ang="0">
                  <a:pos x="T0" y="T1"/>
                </a:cxn>
                <a:cxn ang="0">
                  <a:pos x="T2" y="T3"/>
                </a:cxn>
                <a:cxn ang="0">
                  <a:pos x="T4" y="T5"/>
                </a:cxn>
                <a:cxn ang="0">
                  <a:pos x="T6" y="T7"/>
                </a:cxn>
                <a:cxn ang="0">
                  <a:pos x="T8" y="T9"/>
                </a:cxn>
                <a:cxn ang="0">
                  <a:pos x="T10" y="T11"/>
                </a:cxn>
              </a:cxnLst>
              <a:rect l="0" t="0" r="r" b="b"/>
              <a:pathLst>
                <a:path w="291" h="169">
                  <a:moveTo>
                    <a:pt x="0" y="0"/>
                  </a:moveTo>
                  <a:lnTo>
                    <a:pt x="0" y="169"/>
                  </a:lnTo>
                  <a:lnTo>
                    <a:pt x="291" y="169"/>
                  </a:lnTo>
                  <a:lnTo>
                    <a:pt x="291" y="0"/>
                  </a:lnTo>
                  <a:lnTo>
                    <a:pt x="146" y="10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65" name="Freeform 14"/>
            <p:cNvSpPr/>
            <p:nvPr/>
          </p:nvSpPr>
          <p:spPr bwMode="auto">
            <a:xfrm>
              <a:off x="1585913" y="1584325"/>
              <a:ext cx="461963" cy="192088"/>
            </a:xfrm>
            <a:custGeom>
              <a:avLst/>
              <a:gdLst>
                <a:gd name="T0" fmla="*/ 291 w 291"/>
                <a:gd name="T1" fmla="*/ 17 h 121"/>
                <a:gd name="T2" fmla="*/ 291 w 291"/>
                <a:gd name="T3" fmla="*/ 0 h 121"/>
                <a:gd name="T4" fmla="*/ 0 w 291"/>
                <a:gd name="T5" fmla="*/ 0 h 121"/>
                <a:gd name="T6" fmla="*/ 0 w 291"/>
                <a:gd name="T7" fmla="*/ 17 h 121"/>
                <a:gd name="T8" fmla="*/ 146 w 291"/>
                <a:gd name="T9" fmla="*/ 121 h 121"/>
                <a:gd name="T10" fmla="*/ 291 w 291"/>
                <a:gd name="T11" fmla="*/ 17 h 121"/>
              </a:gdLst>
              <a:ahLst/>
              <a:cxnLst>
                <a:cxn ang="0">
                  <a:pos x="T0" y="T1"/>
                </a:cxn>
                <a:cxn ang="0">
                  <a:pos x="T2" y="T3"/>
                </a:cxn>
                <a:cxn ang="0">
                  <a:pos x="T4" y="T5"/>
                </a:cxn>
                <a:cxn ang="0">
                  <a:pos x="T6" y="T7"/>
                </a:cxn>
                <a:cxn ang="0">
                  <a:pos x="T8" y="T9"/>
                </a:cxn>
                <a:cxn ang="0">
                  <a:pos x="T10" y="T11"/>
                </a:cxn>
              </a:cxnLst>
              <a:rect l="0" t="0" r="r" b="b"/>
              <a:pathLst>
                <a:path w="291" h="121">
                  <a:moveTo>
                    <a:pt x="291" y="17"/>
                  </a:moveTo>
                  <a:lnTo>
                    <a:pt x="291" y="0"/>
                  </a:lnTo>
                  <a:lnTo>
                    <a:pt x="0" y="0"/>
                  </a:lnTo>
                  <a:lnTo>
                    <a:pt x="0" y="17"/>
                  </a:lnTo>
                  <a:lnTo>
                    <a:pt x="146" y="121"/>
                  </a:lnTo>
                  <a:lnTo>
                    <a:pt x="291"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sp>
        <p:nvSpPr>
          <p:cNvPr id="66" name="Freeform 23"/>
          <p:cNvSpPr/>
          <p:nvPr/>
        </p:nvSpPr>
        <p:spPr bwMode="auto">
          <a:xfrm>
            <a:off x="3314772" y="3471400"/>
            <a:ext cx="314767" cy="326915"/>
          </a:xfrm>
          <a:custGeom>
            <a:avLst/>
            <a:gdLst>
              <a:gd name="T0" fmla="*/ 100 w 137"/>
              <a:gd name="T1" fmla="*/ 57 h 142"/>
              <a:gd name="T2" fmla="*/ 137 w 137"/>
              <a:gd name="T3" fmla="*/ 57 h 142"/>
              <a:gd name="T4" fmla="*/ 76 w 137"/>
              <a:gd name="T5" fmla="*/ 4 h 142"/>
              <a:gd name="T6" fmla="*/ 70 w 137"/>
              <a:gd name="T7" fmla="*/ 0 h 142"/>
              <a:gd name="T8" fmla="*/ 63 w 137"/>
              <a:gd name="T9" fmla="*/ 4 h 142"/>
              <a:gd name="T10" fmla="*/ 0 w 137"/>
              <a:gd name="T11" fmla="*/ 57 h 142"/>
              <a:gd name="T12" fmla="*/ 40 w 137"/>
              <a:gd name="T13" fmla="*/ 57 h 142"/>
              <a:gd name="T14" fmla="*/ 63 w 137"/>
              <a:gd name="T15" fmla="*/ 4 h 142"/>
              <a:gd name="T16" fmla="*/ 62 w 137"/>
              <a:gd name="T17" fmla="*/ 5 h 142"/>
              <a:gd name="T18" fmla="*/ 44 w 137"/>
              <a:gd name="T19" fmla="*/ 57 h 142"/>
              <a:gd name="T20" fmla="*/ 65 w 137"/>
              <a:gd name="T21" fmla="*/ 57 h 142"/>
              <a:gd name="T22" fmla="*/ 65 w 137"/>
              <a:gd name="T23" fmla="*/ 122 h 142"/>
              <a:gd name="T24" fmla="*/ 65 w 137"/>
              <a:gd name="T25" fmla="*/ 125 h 142"/>
              <a:gd name="T26" fmla="*/ 65 w 137"/>
              <a:gd name="T27" fmla="*/ 130 h 142"/>
              <a:gd name="T28" fmla="*/ 76 w 137"/>
              <a:gd name="T29" fmla="*/ 142 h 142"/>
              <a:gd name="T30" fmla="*/ 88 w 137"/>
              <a:gd name="T31" fmla="*/ 130 h 142"/>
              <a:gd name="T32" fmla="*/ 88 w 137"/>
              <a:gd name="T33" fmla="*/ 125 h 142"/>
              <a:gd name="T34" fmla="*/ 80 w 137"/>
              <a:gd name="T35" fmla="*/ 125 h 142"/>
              <a:gd name="T36" fmla="*/ 80 w 137"/>
              <a:gd name="T37" fmla="*/ 127 h 142"/>
              <a:gd name="T38" fmla="*/ 80 w 137"/>
              <a:gd name="T39" fmla="*/ 129 h 142"/>
              <a:gd name="T40" fmla="*/ 76 w 137"/>
              <a:gd name="T41" fmla="*/ 133 h 142"/>
              <a:gd name="T42" fmla="*/ 73 w 137"/>
              <a:gd name="T43" fmla="*/ 129 h 142"/>
              <a:gd name="T44" fmla="*/ 73 w 137"/>
              <a:gd name="T45" fmla="*/ 127 h 142"/>
              <a:gd name="T46" fmla="*/ 73 w 137"/>
              <a:gd name="T47" fmla="*/ 125 h 142"/>
              <a:gd name="T48" fmla="*/ 73 w 137"/>
              <a:gd name="T49" fmla="*/ 111 h 142"/>
              <a:gd name="T50" fmla="*/ 73 w 137"/>
              <a:gd name="T51" fmla="*/ 57 h 142"/>
              <a:gd name="T52" fmla="*/ 95 w 137"/>
              <a:gd name="T53" fmla="*/ 57 h 142"/>
              <a:gd name="T54" fmla="*/ 77 w 137"/>
              <a:gd name="T55" fmla="*/ 5 h 142"/>
              <a:gd name="T56" fmla="*/ 76 w 137"/>
              <a:gd name="T57" fmla="*/ 4 h 142"/>
              <a:gd name="T58" fmla="*/ 100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100" y="57"/>
                </a:moveTo>
                <a:cubicBezTo>
                  <a:pt x="137" y="57"/>
                  <a:pt x="137" y="57"/>
                  <a:pt x="137" y="57"/>
                </a:cubicBezTo>
                <a:cubicBezTo>
                  <a:pt x="130" y="28"/>
                  <a:pt x="106" y="7"/>
                  <a:pt x="76" y="4"/>
                </a:cubicBezTo>
                <a:cubicBezTo>
                  <a:pt x="75" y="1"/>
                  <a:pt x="73" y="0"/>
                  <a:pt x="70" y="0"/>
                </a:cubicBezTo>
                <a:cubicBezTo>
                  <a:pt x="67" y="0"/>
                  <a:pt x="64" y="1"/>
                  <a:pt x="63" y="4"/>
                </a:cubicBezTo>
                <a:cubicBezTo>
                  <a:pt x="33" y="6"/>
                  <a:pt x="8" y="28"/>
                  <a:pt x="0" y="57"/>
                </a:cubicBezTo>
                <a:cubicBezTo>
                  <a:pt x="40" y="57"/>
                  <a:pt x="40" y="57"/>
                  <a:pt x="40" y="57"/>
                </a:cubicBezTo>
                <a:cubicBezTo>
                  <a:pt x="40" y="24"/>
                  <a:pt x="58" y="7"/>
                  <a:pt x="63" y="4"/>
                </a:cubicBezTo>
                <a:cubicBezTo>
                  <a:pt x="63" y="4"/>
                  <a:pt x="62" y="5"/>
                  <a:pt x="62" y="5"/>
                </a:cubicBezTo>
                <a:cubicBezTo>
                  <a:pt x="41" y="31"/>
                  <a:pt x="44" y="57"/>
                  <a:pt x="44" y="57"/>
                </a:cubicBezTo>
                <a:cubicBezTo>
                  <a:pt x="65" y="57"/>
                  <a:pt x="65" y="57"/>
                  <a:pt x="65" y="57"/>
                </a:cubicBezTo>
                <a:cubicBezTo>
                  <a:pt x="65" y="122"/>
                  <a:pt x="65" y="122"/>
                  <a:pt x="65" y="122"/>
                </a:cubicBezTo>
                <a:cubicBezTo>
                  <a:pt x="65" y="125"/>
                  <a:pt x="65" y="125"/>
                  <a:pt x="65" y="125"/>
                </a:cubicBezTo>
                <a:cubicBezTo>
                  <a:pt x="65" y="130"/>
                  <a:pt x="65" y="130"/>
                  <a:pt x="65" y="130"/>
                </a:cubicBezTo>
                <a:cubicBezTo>
                  <a:pt x="65" y="136"/>
                  <a:pt x="70" y="142"/>
                  <a:pt x="76" y="142"/>
                </a:cubicBezTo>
                <a:cubicBezTo>
                  <a:pt x="83" y="142"/>
                  <a:pt x="88" y="136"/>
                  <a:pt x="88" y="130"/>
                </a:cubicBezTo>
                <a:cubicBezTo>
                  <a:pt x="88" y="125"/>
                  <a:pt x="88" y="125"/>
                  <a:pt x="88" y="125"/>
                </a:cubicBezTo>
                <a:cubicBezTo>
                  <a:pt x="80" y="125"/>
                  <a:pt x="80" y="125"/>
                  <a:pt x="80" y="125"/>
                </a:cubicBezTo>
                <a:cubicBezTo>
                  <a:pt x="80" y="127"/>
                  <a:pt x="80" y="127"/>
                  <a:pt x="80" y="127"/>
                </a:cubicBezTo>
                <a:cubicBezTo>
                  <a:pt x="80" y="129"/>
                  <a:pt x="80" y="129"/>
                  <a:pt x="80" y="129"/>
                </a:cubicBezTo>
                <a:cubicBezTo>
                  <a:pt x="80" y="131"/>
                  <a:pt x="78" y="133"/>
                  <a:pt x="76" y="133"/>
                </a:cubicBezTo>
                <a:cubicBezTo>
                  <a:pt x="74" y="133"/>
                  <a:pt x="73" y="131"/>
                  <a:pt x="73" y="129"/>
                </a:cubicBezTo>
                <a:cubicBezTo>
                  <a:pt x="73" y="127"/>
                  <a:pt x="73" y="127"/>
                  <a:pt x="73" y="127"/>
                </a:cubicBezTo>
                <a:cubicBezTo>
                  <a:pt x="73" y="125"/>
                  <a:pt x="73" y="125"/>
                  <a:pt x="73" y="125"/>
                </a:cubicBezTo>
                <a:cubicBezTo>
                  <a:pt x="73" y="111"/>
                  <a:pt x="73" y="111"/>
                  <a:pt x="73" y="111"/>
                </a:cubicBezTo>
                <a:cubicBezTo>
                  <a:pt x="73" y="57"/>
                  <a:pt x="73" y="57"/>
                  <a:pt x="73" y="57"/>
                </a:cubicBezTo>
                <a:cubicBezTo>
                  <a:pt x="95" y="57"/>
                  <a:pt x="95" y="57"/>
                  <a:pt x="95" y="57"/>
                </a:cubicBezTo>
                <a:cubicBezTo>
                  <a:pt x="95" y="57"/>
                  <a:pt x="98" y="31"/>
                  <a:pt x="77" y="5"/>
                </a:cubicBezTo>
                <a:cubicBezTo>
                  <a:pt x="77" y="5"/>
                  <a:pt x="77" y="4"/>
                  <a:pt x="76" y="4"/>
                </a:cubicBezTo>
                <a:cubicBezTo>
                  <a:pt x="81" y="7"/>
                  <a:pt x="100" y="24"/>
                  <a:pt x="100" y="57"/>
                </a:cubicBezTo>
                <a:close/>
              </a:path>
            </a:pathLst>
          </a:custGeom>
          <a:solidFill>
            <a:srgbClr val="21A3D0"/>
          </a:solidFill>
          <a:ln>
            <a:noFill/>
          </a:ln>
        </p:spPr>
        <p:txBody>
          <a:bodyPr vert="horz" wrap="square" lIns="121920" tIns="60960" rIns="121920" bIns="60960" numCol="1" anchor="t" anchorCtr="0" compatLnSpc="1"/>
          <a:lstStyle/>
          <a:p>
            <a:endParaRPr lang="en-US" sz="2400"/>
          </a:p>
        </p:txBody>
      </p:sp>
      <p:grpSp>
        <p:nvGrpSpPr>
          <p:cNvPr id="67" name="Group 66"/>
          <p:cNvGrpSpPr/>
          <p:nvPr/>
        </p:nvGrpSpPr>
        <p:grpSpPr>
          <a:xfrm>
            <a:off x="7883950" y="3058785"/>
            <a:ext cx="388912" cy="242252"/>
            <a:chOff x="5172076" y="1938338"/>
            <a:chExt cx="471488" cy="293688"/>
          </a:xfrm>
          <a:solidFill>
            <a:srgbClr val="21A3D0"/>
          </a:solidFill>
        </p:grpSpPr>
        <p:sp>
          <p:nvSpPr>
            <p:cNvPr id="68"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69"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sp>
          <p:nvSpPr>
            <p:cNvPr id="70"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grpSp>
      <p:sp>
        <p:nvSpPr>
          <p:cNvPr id="3" name="文本框 2"/>
          <p:cNvSpPr txBox="1"/>
          <p:nvPr/>
        </p:nvSpPr>
        <p:spPr>
          <a:xfrm>
            <a:off x="3701415" y="1735455"/>
            <a:ext cx="4117340" cy="398780"/>
          </a:xfrm>
          <a:prstGeom prst="rect">
            <a:avLst/>
          </a:prstGeom>
          <a:noFill/>
        </p:spPr>
        <p:txBody>
          <a:bodyPr wrap="square" rtlCol="0">
            <a:spAutoFit/>
          </a:bodyPr>
          <a:lstStyle/>
          <a:p>
            <a:r>
              <a:rPr lang="zh-CN" altLang="en-US" sz="2000">
                <a:latin typeface="微软雅黑" panose="020B0503020204020204" pitchFamily="34" charset="-122"/>
                <a:ea typeface="微软雅黑" panose="020B0503020204020204" pitchFamily="34" charset="-122"/>
                <a:cs typeface="微软雅黑" panose="020B0503020204020204" pitchFamily="34" charset="-122"/>
              </a:rPr>
              <a:t>VI设计与电商销售终端设计的关系 </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5" name="组合 14"/>
          <p:cNvGrpSpPr/>
          <p:nvPr/>
        </p:nvGrpSpPr>
        <p:grpSpPr>
          <a:xfrm>
            <a:off x="0" y="260350"/>
            <a:ext cx="680085" cy="431800"/>
            <a:chOff x="0" y="410"/>
            <a:chExt cx="1071" cy="680"/>
          </a:xfrm>
        </p:grpSpPr>
        <p:sp>
          <p:nvSpPr>
            <p:cNvPr id="9"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7"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8"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0"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基础设计技能</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1000"/>
                                        <p:tgtEl>
                                          <p:spTgt spid="15"/>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500"/>
                                        <p:tgtEl>
                                          <p:spTgt spid="20"/>
                                        </p:tgtEl>
                                        <p:attrNameLst>
                                          <p:attrName>ppt_x</p:attrName>
                                        </p:attrNameLst>
                                      </p:cBhvr>
                                      <p:tavLst>
                                        <p:tav tm="0">
                                          <p:val>
                                            <p:strVal val="#ppt_x-#ppt_w*1.125000"/>
                                          </p:val>
                                        </p:tav>
                                        <p:tav tm="100000">
                                          <p:val>
                                            <p:strVal val="#ppt_x"/>
                                          </p:val>
                                        </p:tav>
                                      </p:tavLst>
                                    </p:anim>
                                    <p:animEffect transition="in" filter="wipe(right)">
                                      <p:cBhvr>
                                        <p:cTn id="11" dur="500"/>
                                        <p:tgtEl>
                                          <p:spTgt spid="20"/>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250" fill="hold"/>
                                        <p:tgtEl>
                                          <p:spTgt spid="4"/>
                                        </p:tgtEl>
                                        <p:attrNameLst>
                                          <p:attrName>ppt_x</p:attrName>
                                        </p:attrNameLst>
                                      </p:cBhvr>
                                      <p:tavLst>
                                        <p:tav tm="0">
                                          <p:val>
                                            <p:strVal val="#ppt_x"/>
                                          </p:val>
                                        </p:tav>
                                        <p:tav tm="100000">
                                          <p:val>
                                            <p:strVal val="#ppt_x"/>
                                          </p:val>
                                        </p:tav>
                                      </p:tavLst>
                                    </p:anim>
                                    <p:anim calcmode="lin" valueType="num">
                                      <p:cBhvr additive="base">
                                        <p:cTn id="21" dur="250" fill="hold"/>
                                        <p:tgtEl>
                                          <p:spTgt spid="4"/>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additive="base">
                                        <p:cTn id="25" dur="250" fill="hold"/>
                                        <p:tgtEl>
                                          <p:spTgt spid="66"/>
                                        </p:tgtEl>
                                        <p:attrNameLst>
                                          <p:attrName>ppt_x</p:attrName>
                                        </p:attrNameLst>
                                      </p:cBhvr>
                                      <p:tavLst>
                                        <p:tav tm="0">
                                          <p:val>
                                            <p:strVal val="#ppt_x"/>
                                          </p:val>
                                        </p:tav>
                                        <p:tav tm="100000">
                                          <p:val>
                                            <p:strVal val="#ppt_x"/>
                                          </p:val>
                                        </p:tav>
                                      </p:tavLst>
                                    </p:anim>
                                    <p:anim calcmode="lin" valueType="num">
                                      <p:cBhvr additive="base">
                                        <p:cTn id="26" dur="250" fill="hold"/>
                                        <p:tgtEl>
                                          <p:spTgt spid="66"/>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250" fill="hold"/>
                                        <p:tgtEl>
                                          <p:spTgt spid="21"/>
                                        </p:tgtEl>
                                        <p:attrNameLst>
                                          <p:attrName>ppt_x</p:attrName>
                                        </p:attrNameLst>
                                      </p:cBhvr>
                                      <p:tavLst>
                                        <p:tav tm="0">
                                          <p:val>
                                            <p:strVal val="#ppt_x"/>
                                          </p:val>
                                        </p:tav>
                                        <p:tav tm="100000">
                                          <p:val>
                                            <p:strVal val="#ppt_x"/>
                                          </p:val>
                                        </p:tav>
                                      </p:tavLst>
                                    </p:anim>
                                    <p:anim calcmode="lin" valueType="num">
                                      <p:cBhvr additive="base">
                                        <p:cTn id="31" dur="250" fill="hold"/>
                                        <p:tgtEl>
                                          <p:spTgt spid="21"/>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250" fill="hold"/>
                                        <p:tgtEl>
                                          <p:spTgt spid="10"/>
                                        </p:tgtEl>
                                        <p:attrNameLst>
                                          <p:attrName>ppt_x</p:attrName>
                                        </p:attrNameLst>
                                      </p:cBhvr>
                                      <p:tavLst>
                                        <p:tav tm="0">
                                          <p:val>
                                            <p:strVal val="#ppt_x"/>
                                          </p:val>
                                        </p:tav>
                                        <p:tav tm="100000">
                                          <p:val>
                                            <p:strVal val="#ppt_x"/>
                                          </p:val>
                                        </p:tav>
                                      </p:tavLst>
                                    </p:anim>
                                    <p:anim calcmode="lin" valueType="num">
                                      <p:cBhvr additive="base">
                                        <p:cTn id="36" dur="250" fill="hold"/>
                                        <p:tgtEl>
                                          <p:spTgt spid="10"/>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250" fill="hold"/>
                                        <p:tgtEl>
                                          <p:spTgt spid="5"/>
                                        </p:tgtEl>
                                        <p:attrNameLst>
                                          <p:attrName>ppt_x</p:attrName>
                                        </p:attrNameLst>
                                      </p:cBhvr>
                                      <p:tavLst>
                                        <p:tav tm="0">
                                          <p:val>
                                            <p:strVal val="#ppt_x"/>
                                          </p:val>
                                        </p:tav>
                                        <p:tav tm="100000">
                                          <p:val>
                                            <p:strVal val="#ppt_x"/>
                                          </p:val>
                                        </p:tav>
                                      </p:tavLst>
                                    </p:anim>
                                    <p:anim calcmode="lin" valueType="num">
                                      <p:cBhvr additive="base">
                                        <p:cTn id="41" dur="250" fill="hold"/>
                                        <p:tgtEl>
                                          <p:spTgt spid="5"/>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 presetClass="entr" presetSubtype="4" fill="hold" nodeType="afterEffect">
                                  <p:stCondLst>
                                    <p:cond delay="0"/>
                                  </p:stCondLst>
                                  <p:childTnLst>
                                    <p:set>
                                      <p:cBhvr>
                                        <p:cTn id="44" dur="1" fill="hold">
                                          <p:stCondLst>
                                            <p:cond delay="0"/>
                                          </p:stCondLst>
                                        </p:cTn>
                                        <p:tgtEl>
                                          <p:spTgt spid="63"/>
                                        </p:tgtEl>
                                        <p:attrNameLst>
                                          <p:attrName>style.visibility</p:attrName>
                                        </p:attrNameLst>
                                      </p:cBhvr>
                                      <p:to>
                                        <p:strVal val="visible"/>
                                      </p:to>
                                    </p:set>
                                    <p:anim calcmode="lin" valueType="num">
                                      <p:cBhvr additive="base">
                                        <p:cTn id="45" dur="250" fill="hold"/>
                                        <p:tgtEl>
                                          <p:spTgt spid="63"/>
                                        </p:tgtEl>
                                        <p:attrNameLst>
                                          <p:attrName>ppt_x</p:attrName>
                                        </p:attrNameLst>
                                      </p:cBhvr>
                                      <p:tavLst>
                                        <p:tav tm="0">
                                          <p:val>
                                            <p:strVal val="#ppt_x"/>
                                          </p:val>
                                        </p:tav>
                                        <p:tav tm="100000">
                                          <p:val>
                                            <p:strVal val="#ppt_x"/>
                                          </p:val>
                                        </p:tav>
                                      </p:tavLst>
                                    </p:anim>
                                    <p:anim calcmode="lin" valueType="num">
                                      <p:cBhvr additive="base">
                                        <p:cTn id="46" dur="250" fill="hold"/>
                                        <p:tgtEl>
                                          <p:spTgt spid="63"/>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250" fill="hold"/>
                                        <p:tgtEl>
                                          <p:spTgt spid="23"/>
                                        </p:tgtEl>
                                        <p:attrNameLst>
                                          <p:attrName>ppt_x</p:attrName>
                                        </p:attrNameLst>
                                      </p:cBhvr>
                                      <p:tavLst>
                                        <p:tav tm="0">
                                          <p:val>
                                            <p:strVal val="#ppt_x"/>
                                          </p:val>
                                        </p:tav>
                                        <p:tav tm="100000">
                                          <p:val>
                                            <p:strVal val="#ppt_x"/>
                                          </p:val>
                                        </p:tav>
                                      </p:tavLst>
                                    </p:anim>
                                    <p:anim calcmode="lin" valueType="num">
                                      <p:cBhvr additive="base">
                                        <p:cTn id="51" dur="250" fill="hold"/>
                                        <p:tgtEl>
                                          <p:spTgt spid="23"/>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250" fill="hold"/>
                                        <p:tgtEl>
                                          <p:spTgt spid="12"/>
                                        </p:tgtEl>
                                        <p:attrNameLst>
                                          <p:attrName>ppt_x</p:attrName>
                                        </p:attrNameLst>
                                      </p:cBhvr>
                                      <p:tavLst>
                                        <p:tav tm="0">
                                          <p:val>
                                            <p:strVal val="#ppt_x"/>
                                          </p:val>
                                        </p:tav>
                                        <p:tav tm="100000">
                                          <p:val>
                                            <p:strVal val="#ppt_x"/>
                                          </p:val>
                                        </p:tav>
                                      </p:tavLst>
                                    </p:anim>
                                    <p:anim calcmode="lin" valueType="num">
                                      <p:cBhvr additive="base">
                                        <p:cTn id="56" dur="25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2" presetClass="entr" presetSubtype="4" fill="hold" grpId="0" nodeType="after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250" fill="hold"/>
                                        <p:tgtEl>
                                          <p:spTgt spid="6"/>
                                        </p:tgtEl>
                                        <p:attrNameLst>
                                          <p:attrName>ppt_x</p:attrName>
                                        </p:attrNameLst>
                                      </p:cBhvr>
                                      <p:tavLst>
                                        <p:tav tm="0">
                                          <p:val>
                                            <p:strVal val="#ppt_x"/>
                                          </p:val>
                                        </p:tav>
                                        <p:tav tm="100000">
                                          <p:val>
                                            <p:strVal val="#ppt_x"/>
                                          </p:val>
                                        </p:tav>
                                      </p:tavLst>
                                    </p:anim>
                                    <p:anim calcmode="lin" valueType="num">
                                      <p:cBhvr additive="base">
                                        <p:cTn id="61" dur="250" fill="hold"/>
                                        <p:tgtEl>
                                          <p:spTgt spid="6"/>
                                        </p:tgtEl>
                                        <p:attrNameLst>
                                          <p:attrName>ppt_y</p:attrName>
                                        </p:attrNameLst>
                                      </p:cBhvr>
                                      <p:tavLst>
                                        <p:tav tm="0">
                                          <p:val>
                                            <p:strVal val="1+#ppt_h/2"/>
                                          </p:val>
                                        </p:tav>
                                        <p:tav tm="100000">
                                          <p:val>
                                            <p:strVal val="#ppt_y"/>
                                          </p:val>
                                        </p:tav>
                                      </p:tavLst>
                                    </p:anim>
                                  </p:childTnLst>
                                </p:cTn>
                              </p:par>
                            </p:childTnLst>
                          </p:cTn>
                        </p:par>
                        <p:par>
                          <p:cTn id="62" fill="hold">
                            <p:stCondLst>
                              <p:cond delay="6000"/>
                            </p:stCondLst>
                            <p:childTnLst>
                              <p:par>
                                <p:cTn id="63" presetID="2" presetClass="entr" presetSubtype="4"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additive="base">
                                        <p:cTn id="65" dur="250" fill="hold"/>
                                        <p:tgtEl>
                                          <p:spTgt spid="67"/>
                                        </p:tgtEl>
                                        <p:attrNameLst>
                                          <p:attrName>ppt_x</p:attrName>
                                        </p:attrNameLst>
                                      </p:cBhvr>
                                      <p:tavLst>
                                        <p:tav tm="0">
                                          <p:val>
                                            <p:strVal val="#ppt_x"/>
                                          </p:val>
                                        </p:tav>
                                        <p:tav tm="100000">
                                          <p:val>
                                            <p:strVal val="#ppt_x"/>
                                          </p:val>
                                        </p:tav>
                                      </p:tavLst>
                                    </p:anim>
                                    <p:anim calcmode="lin" valueType="num">
                                      <p:cBhvr additive="base">
                                        <p:cTn id="66" dur="25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21" grpId="0"/>
      <p:bldP spid="23" grpId="0"/>
      <p:bldP spid="66" grpId="0" bldLvl="0" animBg="1"/>
      <p:bldP spid="3"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clrChange>
              <a:clrFrom>
                <a:srgbClr val="FFFFFF"/>
              </a:clrFrom>
              <a:clrTo>
                <a:srgbClr val="FFFFFF">
                  <a:alpha val="0"/>
                </a:srgbClr>
              </a:clrTo>
            </a:clrChange>
          </a:blip>
          <a:srcRect l="82255" b="33585"/>
          <a:stretch>
            <a:fillRect/>
          </a:stretch>
        </p:blipFill>
        <p:spPr>
          <a:xfrm rot="16200000">
            <a:off x="10303883" y="4847485"/>
            <a:ext cx="1535508" cy="2451183"/>
          </a:xfrm>
          <a:prstGeom prst="rect">
            <a:avLst/>
          </a:prstGeom>
        </p:spPr>
      </p:pic>
      <p:cxnSp>
        <p:nvCxnSpPr>
          <p:cNvPr id="2" name="直接连接符 1"/>
          <p:cNvCxnSpPr/>
          <p:nvPr/>
        </p:nvCxnSpPr>
        <p:spPr>
          <a:xfrm>
            <a:off x="-287020" y="2423160"/>
            <a:ext cx="6410325" cy="0"/>
          </a:xfrm>
          <a:prstGeom prst="line">
            <a:avLst/>
          </a:prstGeom>
          <a:ln w="1270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148" name="Freeform 56"/>
          <p:cNvSpPr/>
          <p:nvPr/>
        </p:nvSpPr>
        <p:spPr>
          <a:xfrm>
            <a:off x="4558665" y="2423160"/>
            <a:ext cx="1565275" cy="85725"/>
          </a:xfrm>
          <a:custGeom>
            <a:avLst/>
            <a:gdLst>
              <a:gd name="txL" fmla="*/ 0 w 2385"/>
              <a:gd name="txT" fmla="*/ 0 h 425"/>
              <a:gd name="txR" fmla="*/ 2385 w 2385"/>
              <a:gd name="txB" fmla="*/ 425 h 425"/>
            </a:gdLst>
            <a:ahLst/>
            <a:cxnLst>
              <a:cxn ang="0">
                <a:pos x="2147483646" y="0"/>
              </a:cxn>
              <a:cxn ang="0">
                <a:pos x="0" y="0"/>
              </a:cxn>
              <a:cxn ang="0">
                <a:pos x="0" y="2147483646"/>
              </a:cxn>
              <a:cxn ang="0">
                <a:pos x="2147483646" y="2147483646"/>
              </a:cxn>
              <a:cxn ang="0">
                <a:pos x="2147483646" y="2147483646"/>
              </a:cxn>
              <a:cxn ang="0">
                <a:pos x="2147483646" y="2147483646"/>
              </a:cxn>
              <a:cxn ang="0">
                <a:pos x="2147483646" y="0"/>
              </a:cxn>
            </a:cxnLst>
            <a:rect l="txL" t="txT" r="txR" b="tx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chemeClr val="tx2">
              <a:lumMod val="60000"/>
              <a:lumOff val="40000"/>
            </a:schemeClr>
          </a:solidFill>
          <a:ln w="9525">
            <a:noFill/>
          </a:ln>
        </p:spPr>
        <p:txBody>
          <a:bodyPr wrap="square" lIns="102065" tIns="0" rIns="0" bIns="34019" anchor="ctr" anchorCtr="0"/>
          <a:lstStyle/>
          <a:p>
            <a:pPr>
              <a:lnSpc>
                <a:spcPct val="100000"/>
              </a:lnSpc>
            </a:pPr>
            <a:endParaRPr lang="zh-CN" altLang="en-US" b="1" dirty="0">
              <a:solidFill>
                <a:srgbClr val="FFFFFF"/>
              </a:solidFill>
              <a:latin typeface="幼圆" panose="02010509060101010101" pitchFamily="1" charset="-122"/>
              <a:ea typeface="微软雅黑" panose="020B0503020204020204" pitchFamily="34" charset="-122"/>
            </a:endParaRPr>
          </a:p>
        </p:txBody>
      </p:sp>
      <p:sp>
        <p:nvSpPr>
          <p:cNvPr id="12" name="TextBox 148"/>
          <p:cNvSpPr txBox="1"/>
          <p:nvPr/>
        </p:nvSpPr>
        <p:spPr>
          <a:xfrm>
            <a:off x="2743835" y="2829560"/>
            <a:ext cx="6424295" cy="681990"/>
          </a:xfrm>
          <a:prstGeom prst="rect">
            <a:avLst/>
          </a:prstGeom>
          <a:noFill/>
        </p:spPr>
        <p:txBody>
          <a:bodyPr wrap="square" rtlCol="0">
            <a:spAutoFit/>
          </a:bodyPr>
          <a:lstStyle/>
          <a:p>
            <a:pPr algn="ctr" latinLnBrk="1">
              <a:lnSpc>
                <a:spcPct val="120000"/>
              </a:lnSpc>
              <a:defRPr/>
            </a:pPr>
            <a:r>
              <a:rPr lang="en-US" altLang="zh-CN" sz="3200" b="1" dirty="0" smtClean="0">
                <a:solidFill>
                  <a:srgbClr val="1678A8"/>
                </a:solidFill>
                <a:effectLst/>
                <a:latin typeface="微软雅黑" panose="020B0503020204020204" pitchFamily="34" charset="-122"/>
                <a:ea typeface="微软雅黑" panose="020B0503020204020204" pitchFamily="34" charset="-122"/>
                <a:sym typeface="+mn-ea"/>
              </a:rPr>
              <a:t>02</a:t>
            </a:r>
            <a:r>
              <a:rPr lang="zh-CN" altLang="en-US" sz="3200" b="1" dirty="0" smtClean="0">
                <a:solidFill>
                  <a:srgbClr val="1678A8"/>
                </a:solidFill>
                <a:effectLst/>
                <a:latin typeface="微软雅黑" panose="020B0503020204020204" pitchFamily="34" charset="-122"/>
                <a:ea typeface="微软雅黑" panose="020B0503020204020204" pitchFamily="34" charset="-122"/>
                <a:sym typeface="+mn-ea"/>
              </a:rPr>
              <a:t>、营销VI范例展示</a:t>
            </a:r>
            <a:endParaRPr lang="zh-CN" altLang="en-US" sz="3200" b="1" dirty="0" smtClean="0">
              <a:solidFill>
                <a:srgbClr val="1678A8"/>
              </a:solidFill>
              <a:effectLst/>
              <a:latin typeface="微软雅黑" panose="020B0503020204020204" pitchFamily="34" charset="-122"/>
              <a:ea typeface="微软雅黑" panose="020B0503020204020204" pitchFamily="34" charset="-122"/>
              <a:sym typeface="+mn-ea"/>
            </a:endParaRPr>
          </a:p>
        </p:txBody>
      </p:sp>
      <p:grpSp>
        <p:nvGrpSpPr>
          <p:cNvPr id="11" name="组合 10"/>
          <p:cNvGrpSpPr/>
          <p:nvPr/>
        </p:nvGrpSpPr>
        <p:grpSpPr>
          <a:xfrm>
            <a:off x="0" y="260350"/>
            <a:ext cx="680085" cy="431800"/>
            <a:chOff x="0" y="410"/>
            <a:chExt cx="1071" cy="680"/>
          </a:xfrm>
        </p:grpSpPr>
        <p:sp>
          <p:nvSpPr>
            <p:cNvPr id="3"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4"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5"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基础设计技能</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1000"/>
                                        <p:tgtEl>
                                          <p:spTgt spid="11"/>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p:tgtEl>
                                          <p:spTgt spid="15"/>
                                        </p:tgtEl>
                                        <p:attrNameLst>
                                          <p:attrName>ppt_x</p:attrName>
                                        </p:attrNameLst>
                                      </p:cBhvr>
                                      <p:tavLst>
                                        <p:tav tm="0">
                                          <p:val>
                                            <p:strVal val="#ppt_x-#ppt_w*1.125000"/>
                                          </p:val>
                                        </p:tav>
                                        <p:tav tm="100000">
                                          <p:val>
                                            <p:strVal val="#ppt_x"/>
                                          </p:val>
                                        </p:tav>
                                      </p:tavLst>
                                    </p:anim>
                                    <p:animEffect transition="in" filter="wipe(right)">
                                      <p:cBhvr>
                                        <p:cTn id="11" dur="500"/>
                                        <p:tgtEl>
                                          <p:spTgt spid="15"/>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ppt_x</p:attrName>
                                        </p:attrNameLst>
                                      </p:cBhvr>
                                      <p:tavLst>
                                        <p:tav tm="0">
                                          <p:val>
                                            <p:strVal val="#ppt_x-#ppt_w*1.125000"/>
                                          </p:val>
                                        </p:tav>
                                        <p:tav tm="100000">
                                          <p:val>
                                            <p:strVal val="#ppt_x"/>
                                          </p:val>
                                        </p:tav>
                                      </p:tavLst>
                                    </p:anim>
                                    <p:animEffect transition="in" filter="wipe(right)">
                                      <p:cBhvr>
                                        <p:cTn id="16" dur="500"/>
                                        <p:tgtEl>
                                          <p:spTgt spid="2"/>
                                        </p:tgtEl>
                                      </p:cBhvr>
                                    </p:animEffect>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148"/>
                                        </p:tgtEl>
                                        <p:attrNameLst>
                                          <p:attrName>style.visibility</p:attrName>
                                        </p:attrNameLst>
                                      </p:cBhvr>
                                      <p:to>
                                        <p:strVal val="visible"/>
                                      </p:to>
                                    </p:set>
                                    <p:animEffect transition="in" filter="wipe(up)">
                                      <p:cBhvr>
                                        <p:cTn id="20" dur="500"/>
                                        <p:tgtEl>
                                          <p:spTgt spid="6148"/>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6" presetClass="emph" presetSubtype="0" fill="hold" grpId="1" nodeType="afterEffect">
                                  <p:stCondLst>
                                    <p:cond delay="0"/>
                                  </p:stCondLst>
                                  <p:childTnLst>
                                    <p:animEffect transition="out" filter="fade">
                                      <p:cBhvr>
                                        <p:cTn id="28" dur="500" tmFilter="0, 0; .2, .5; .8, .5; 1, 0"/>
                                        <p:tgtEl>
                                          <p:spTgt spid="12"/>
                                        </p:tgtEl>
                                      </p:cBhvr>
                                    </p:animEffect>
                                    <p:animScale>
                                      <p:cBhvr>
                                        <p:cTn id="29" dur="250" autoRev="1" fill="hold"/>
                                        <p:tgtEl>
                                          <p:spTgt spid="12"/>
                                        </p:tgtEl>
                                      </p:cBhvr>
                                      <p:by x="105000" y="105000"/>
                                    </p:animScale>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ldLvl="0" animBg="1"/>
      <p:bldP spid="12" grpId="0"/>
      <p:bldP spid="12" grpId="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260350"/>
            <a:ext cx="680085" cy="431800"/>
            <a:chOff x="0" y="410"/>
            <a:chExt cx="1071" cy="680"/>
          </a:xfrm>
        </p:grpSpPr>
        <p:sp>
          <p:nvSpPr>
            <p:cNvPr id="4"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4"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5"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基础设计技能</a:t>
            </a:r>
            <a:endParaRPr lang="zh-CN" altLang="en-US" b="1" dirty="0">
              <a:latin typeface="微软雅黑" panose="020B0503020204020204" pitchFamily="34" charset="-122"/>
              <a:ea typeface="微软雅黑" panose="020B0503020204020204" pitchFamily="34" charset="-122"/>
            </a:endParaRPr>
          </a:p>
        </p:txBody>
      </p:sp>
      <p:sp>
        <p:nvSpPr>
          <p:cNvPr id="8" name="文本框 7"/>
          <p:cNvSpPr txBox="1"/>
          <p:nvPr/>
        </p:nvSpPr>
        <p:spPr>
          <a:xfrm>
            <a:off x="5909310" y="2312035"/>
            <a:ext cx="3731260" cy="1814830"/>
          </a:xfrm>
          <a:prstGeom prst="rect">
            <a:avLst/>
          </a:prstGeom>
          <a:noFill/>
        </p:spPr>
        <p:txBody>
          <a:bodyPr wrap="square" rtlCol="0" anchor="t">
            <a:spAutoFit/>
          </a:bodyPr>
          <a:lstStyle/>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韩都衣舍电商集团是中国最大的互联网时尚品牌运营集团，它的产品理念是“款式多，更新快，性价比高”，在天猫有着极大的人气和流量。</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核心竞争优势-"以产品小组为核心的单品全程运营体系(IOSSP)"这一案例入选了众多大学教案。</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 name="图片 9" descr="012e4d5791c5070000018c1b049cc1.jpg@1280w_1l_2o_100sh"/>
          <p:cNvPicPr>
            <a:picLocks noChangeAspect="1"/>
          </p:cNvPicPr>
          <p:nvPr/>
        </p:nvPicPr>
        <p:blipFill>
          <a:blip r:embed="rId1"/>
          <a:srcRect l="15033" t="10244" r="13948" b="9846"/>
          <a:stretch>
            <a:fillRect/>
          </a:stretch>
        </p:blipFill>
        <p:spPr>
          <a:xfrm>
            <a:off x="1399540" y="1887220"/>
            <a:ext cx="3743960" cy="28086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1000"/>
                                        <p:tgtEl>
                                          <p:spTgt spid="11"/>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p:tgtEl>
                                          <p:spTgt spid="15"/>
                                        </p:tgtEl>
                                        <p:attrNameLst>
                                          <p:attrName>ppt_x</p:attrName>
                                        </p:attrNameLst>
                                      </p:cBhvr>
                                      <p:tavLst>
                                        <p:tav tm="0">
                                          <p:val>
                                            <p:strVal val="#ppt_x-#ppt_w*1.125000"/>
                                          </p:val>
                                        </p:tav>
                                        <p:tav tm="100000">
                                          <p:val>
                                            <p:strVal val="#ppt_x"/>
                                          </p:val>
                                        </p:tav>
                                      </p:tavLst>
                                    </p:anim>
                                    <p:animEffect transition="in" filter="wipe(righ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260350"/>
            <a:ext cx="680085" cy="431800"/>
            <a:chOff x="0" y="410"/>
            <a:chExt cx="1071" cy="680"/>
          </a:xfrm>
        </p:grpSpPr>
        <p:sp>
          <p:nvSpPr>
            <p:cNvPr id="4"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4"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5"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基础设计技能</a:t>
            </a:r>
            <a:endParaRPr lang="zh-CN" altLang="en-US" b="1" dirty="0">
              <a:latin typeface="微软雅黑" panose="020B0503020204020204" pitchFamily="34" charset="-122"/>
              <a:ea typeface="微软雅黑" panose="020B0503020204020204" pitchFamily="34" charset="-122"/>
            </a:endParaRPr>
          </a:p>
        </p:txBody>
      </p:sp>
      <p:pic>
        <p:nvPicPr>
          <p:cNvPr id="2" name="图片 1" descr="QQ图片20180803134343"/>
          <p:cNvPicPr>
            <a:picLocks noChangeAspect="1"/>
          </p:cNvPicPr>
          <p:nvPr/>
        </p:nvPicPr>
        <p:blipFill>
          <a:blip r:embed="rId1"/>
          <a:stretch>
            <a:fillRect/>
          </a:stretch>
        </p:blipFill>
        <p:spPr>
          <a:xfrm>
            <a:off x="948055" y="1685925"/>
            <a:ext cx="10058400" cy="1210310"/>
          </a:xfrm>
          <a:prstGeom prst="rect">
            <a:avLst/>
          </a:prstGeom>
        </p:spPr>
      </p:pic>
      <p:pic>
        <p:nvPicPr>
          <p:cNvPr id="3" name="图片 2" descr="韩都"/>
          <p:cNvPicPr>
            <a:picLocks noChangeAspect="1"/>
          </p:cNvPicPr>
          <p:nvPr/>
        </p:nvPicPr>
        <p:blipFill>
          <a:blip r:embed="rId2"/>
          <a:stretch>
            <a:fillRect/>
          </a:stretch>
        </p:blipFill>
        <p:spPr>
          <a:xfrm>
            <a:off x="948055" y="3787775"/>
            <a:ext cx="4415790" cy="1839595"/>
          </a:xfrm>
          <a:prstGeom prst="rect">
            <a:avLst/>
          </a:prstGeom>
        </p:spPr>
      </p:pic>
      <p:sp>
        <p:nvSpPr>
          <p:cNvPr id="5" name="文本框 4"/>
          <p:cNvSpPr txBox="1"/>
          <p:nvPr/>
        </p:nvSpPr>
        <p:spPr>
          <a:xfrm>
            <a:off x="948055" y="3049905"/>
            <a:ext cx="10059035" cy="583565"/>
          </a:xfrm>
          <a:prstGeom prst="rect">
            <a:avLst/>
          </a:prstGeom>
          <a:noFill/>
        </p:spPr>
        <p:txBody>
          <a:bodyPr wrap="square" rtlCol="0" anchor="t">
            <a:spAutoFit/>
          </a:bodyPr>
          <a:lstStyle/>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韩都衣舍旗舰店的店招以经典的vi组合形式和口号组合，和谐而统一。</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中间的广告语就是销量总冠军，这既是对店铺成绩的肯定，也是吸引消费者好奇心的重要手段。</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1" name="文本框 100"/>
          <p:cNvSpPr txBox="1"/>
          <p:nvPr/>
        </p:nvSpPr>
        <p:spPr>
          <a:xfrm>
            <a:off x="5485130" y="4538980"/>
            <a:ext cx="5071110" cy="337185"/>
          </a:xfrm>
          <a:prstGeom prst="rect">
            <a:avLst/>
          </a:prstGeom>
          <a:noFill/>
          <a:ln w="9525">
            <a:noFill/>
          </a:ln>
        </p:spPr>
        <p:txBody>
          <a:bodyPr wrap="square">
            <a:spAutoFit/>
          </a:bodyPr>
          <a:lstStyle/>
          <a:p>
            <a:pPr indent="266700"/>
            <a:r>
              <a:rPr lang="zh-CN" sz="1600" b="0">
                <a:latin typeface="微软雅黑" panose="020B0503020204020204" pitchFamily="34" charset="-122"/>
                <a:ea typeface="微软雅黑" panose="020B0503020204020204" pitchFamily="34" charset="-122"/>
                <a:cs typeface="微软雅黑" panose="020B0503020204020204" pitchFamily="34" charset="-122"/>
              </a:rPr>
              <a:t>广告图的制作参照了logo色调，整体呈现红色调。</a:t>
            </a:r>
            <a:endParaRPr lang="zh-CN" altLang="en-US" sz="1600" b="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1000"/>
                                        <p:tgtEl>
                                          <p:spTgt spid="11"/>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p:tgtEl>
                                          <p:spTgt spid="15"/>
                                        </p:tgtEl>
                                        <p:attrNameLst>
                                          <p:attrName>ppt_x</p:attrName>
                                        </p:attrNameLst>
                                      </p:cBhvr>
                                      <p:tavLst>
                                        <p:tav tm="0">
                                          <p:val>
                                            <p:strVal val="#ppt_x-#ppt_w*1.125000"/>
                                          </p:val>
                                        </p:tav>
                                        <p:tav tm="100000">
                                          <p:val>
                                            <p:strVal val="#ppt_x"/>
                                          </p:val>
                                        </p:tav>
                                      </p:tavLst>
                                    </p:anim>
                                    <p:animEffect transition="in" filter="wipe(right)">
                                      <p:cBhvr>
                                        <p:cTn id="11" dur="500"/>
                                        <p:tgtEl>
                                          <p:spTgt spid="15"/>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1"/>
                                        </p:tgtEl>
                                        <p:attrNameLst>
                                          <p:attrName>style.visibility</p:attrName>
                                        </p:attrNameLst>
                                      </p:cBhvr>
                                      <p:to>
                                        <p:strVal val="visible"/>
                                      </p:to>
                                    </p:set>
                                    <p:anim calcmode="lin" valueType="num">
                                      <p:cBhvr additive="base">
                                        <p:cTn id="27" dur="500" fill="hold"/>
                                        <p:tgtEl>
                                          <p:spTgt spid="101"/>
                                        </p:tgtEl>
                                        <p:attrNameLst>
                                          <p:attrName>ppt_x</p:attrName>
                                        </p:attrNameLst>
                                      </p:cBhvr>
                                      <p:tavLst>
                                        <p:tav tm="0">
                                          <p:val>
                                            <p:strVal val="#ppt_x"/>
                                          </p:val>
                                        </p:tav>
                                        <p:tav tm="100000">
                                          <p:val>
                                            <p:strVal val="#ppt_x"/>
                                          </p:val>
                                        </p:tav>
                                      </p:tavLst>
                                    </p:anim>
                                    <p:anim calcmode="lin" valueType="num">
                                      <p:cBhvr additive="base">
                                        <p:cTn id="28"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260350"/>
            <a:ext cx="680085" cy="431800"/>
            <a:chOff x="0" y="410"/>
            <a:chExt cx="1071" cy="680"/>
          </a:xfrm>
        </p:grpSpPr>
        <p:sp>
          <p:nvSpPr>
            <p:cNvPr id="4"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4"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5"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基础设计技能</a:t>
            </a:r>
            <a:endParaRPr lang="zh-CN" altLang="en-US" b="1" dirty="0">
              <a:latin typeface="微软雅黑" panose="020B0503020204020204" pitchFamily="34" charset="-122"/>
              <a:ea typeface="微软雅黑" panose="020B0503020204020204" pitchFamily="34" charset="-122"/>
            </a:endParaRPr>
          </a:p>
        </p:txBody>
      </p:sp>
      <p:pic>
        <p:nvPicPr>
          <p:cNvPr id="6" name="图片 5" descr="QQ图片20180803142121"/>
          <p:cNvPicPr>
            <a:picLocks noChangeAspect="1"/>
          </p:cNvPicPr>
          <p:nvPr/>
        </p:nvPicPr>
        <p:blipFill>
          <a:blip r:embed="rId1"/>
          <a:stretch>
            <a:fillRect/>
          </a:stretch>
        </p:blipFill>
        <p:spPr>
          <a:xfrm>
            <a:off x="935355" y="1508125"/>
            <a:ext cx="3723640" cy="3123565"/>
          </a:xfrm>
          <a:prstGeom prst="rect">
            <a:avLst/>
          </a:prstGeom>
        </p:spPr>
      </p:pic>
      <p:pic>
        <p:nvPicPr>
          <p:cNvPr id="7" name="图片 6" descr="S80803-135252"/>
          <p:cNvPicPr>
            <a:picLocks noChangeAspect="1"/>
          </p:cNvPicPr>
          <p:nvPr/>
        </p:nvPicPr>
        <p:blipFill>
          <a:blip r:embed="rId2"/>
          <a:srcRect t="3357"/>
          <a:stretch>
            <a:fillRect/>
          </a:stretch>
        </p:blipFill>
        <p:spPr>
          <a:xfrm>
            <a:off x="5663565" y="1382395"/>
            <a:ext cx="2882900" cy="4953635"/>
          </a:xfrm>
          <a:prstGeom prst="rect">
            <a:avLst/>
          </a:prstGeom>
        </p:spPr>
      </p:pic>
      <p:sp>
        <p:nvSpPr>
          <p:cNvPr id="8" name="文本框 7"/>
          <p:cNvSpPr txBox="1"/>
          <p:nvPr/>
        </p:nvSpPr>
        <p:spPr>
          <a:xfrm>
            <a:off x="935355" y="4733925"/>
            <a:ext cx="3724275" cy="1076325"/>
          </a:xfrm>
          <a:prstGeom prst="rect">
            <a:avLst/>
          </a:prstGeom>
          <a:noFill/>
        </p:spPr>
        <p:txBody>
          <a:bodyPr wrap="square" rtlCol="0" anchor="t">
            <a:spAutoFit/>
          </a:bodyPr>
          <a:lstStyle/>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首页分类以及详情页部分主图，都有vi营销标志。统一板块，强化认知，让消费者在搜索栏下更容易、更快的找到韩都衣舍。</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nvSpPr>
        <p:spPr>
          <a:xfrm>
            <a:off x="8804910" y="2860040"/>
            <a:ext cx="2540000" cy="1814830"/>
          </a:xfrm>
          <a:prstGeom prst="rect">
            <a:avLst/>
          </a:prstGeom>
          <a:noFill/>
        </p:spPr>
        <p:txBody>
          <a:bodyPr wrap="square" rtlCol="0" anchor="t">
            <a:spAutoFit/>
          </a:bodyPr>
          <a:lstStyle/>
          <a:p>
            <a:r>
              <a:rPr lang="zh-CN" altLang="en-US" sz="1600">
                <a:latin typeface="微软雅黑" panose="020B0503020204020204" pitchFamily="34" charset="-122"/>
                <a:ea typeface="微软雅黑" panose="020B0503020204020204" pitchFamily="34" charset="-122"/>
              </a:rPr>
              <a:t>移动端使用整体偏黄的色调，店铺主图就是品牌代言人。而且韩都衣舍会抓住每个不同时期大火的艺人进行签约，这也是一种利用粉丝经济的重要营销手段。</a:t>
            </a:r>
            <a:endParaRPr lang="zh-CN" altLang="en-US" sz="16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1000"/>
                                        <p:tgtEl>
                                          <p:spTgt spid="11"/>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p:tgtEl>
                                          <p:spTgt spid="15"/>
                                        </p:tgtEl>
                                        <p:attrNameLst>
                                          <p:attrName>ppt_x</p:attrName>
                                        </p:attrNameLst>
                                      </p:cBhvr>
                                      <p:tavLst>
                                        <p:tav tm="0">
                                          <p:val>
                                            <p:strVal val="#ppt_x-#ppt_w*1.125000"/>
                                          </p:val>
                                        </p:tav>
                                        <p:tav tm="100000">
                                          <p:val>
                                            <p:strVal val="#ppt_x"/>
                                          </p:val>
                                        </p:tav>
                                      </p:tavLst>
                                    </p:anim>
                                    <p:animEffect transition="in" filter="wipe(right)">
                                      <p:cBhvr>
                                        <p:cTn id="11" dur="500"/>
                                        <p:tgtEl>
                                          <p:spTgt spid="15"/>
                                        </p:tgtEl>
                                      </p:cBhvr>
                                    </p:animEffect>
                                  </p:childTnLst>
                                </p:cTn>
                              </p:par>
                            </p:childTnLst>
                          </p:cTn>
                        </p:par>
                        <p:par>
                          <p:cTn id="12" fill="hold">
                            <p:stCondLst>
                              <p:cond delay="1000"/>
                            </p:stCondLst>
                            <p:childTnLst>
                              <p:par>
                                <p:cTn id="13" presetID="34"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from="(-#ppt_w/2)" to="(#ppt_x)" calcmode="lin" valueType="num">
                                      <p:cBhvr>
                                        <p:cTn id="15" dur="600" fill="hold">
                                          <p:stCondLst>
                                            <p:cond delay="0"/>
                                          </p:stCondLst>
                                        </p:cTn>
                                        <p:tgtEl>
                                          <p:spTgt spid="6"/>
                                        </p:tgtEl>
                                        <p:attrNameLst>
                                          <p:attrName>ppt_x</p:attrName>
                                        </p:attrNameLst>
                                      </p:cBhvr>
                                    </p:anim>
                                    <p:anim from="0" to="-1.0" calcmode="lin" valueType="num">
                                      <p:cBhvr>
                                        <p:cTn id="16" dur="200" decel="50000" autoRev="1" fill="hold">
                                          <p:stCondLst>
                                            <p:cond delay="600"/>
                                          </p:stCondLst>
                                        </p:cTn>
                                        <p:tgtEl>
                                          <p:spTgt spid="6"/>
                                        </p:tgtEl>
                                        <p:attrNameLst>
                                          <p:attrName>xshear</p:attrName>
                                        </p:attrNameLst>
                                      </p:cBhvr>
                                    </p:anim>
                                    <p:animScale>
                                      <p:cBhvr>
                                        <p:cTn id="17" dur="200" decel="100000" autoRev="1" fill="hold">
                                          <p:stCondLst>
                                            <p:cond delay="600"/>
                                          </p:stCondLst>
                                        </p:cTn>
                                        <p:tgtEl>
                                          <p:spTgt spid="6"/>
                                        </p:tgtEl>
                                      </p:cBhvr>
                                      <p:from x="100000" y="100000"/>
                                      <p:to x="80000" y="100000"/>
                                    </p:animScale>
                                    <p:anim by="(#ppt_h/3+#ppt_w*0.1)" calcmode="lin" valueType="num">
                                      <p:cBhvr additive="sum">
                                        <p:cTn id="18" dur="200" decel="100000" autoRev="1" fill="hold">
                                          <p:stCondLst>
                                            <p:cond delay="600"/>
                                          </p:stCondLst>
                                        </p:cTn>
                                        <p:tgtEl>
                                          <p:spTgt spid="6"/>
                                        </p:tgtEl>
                                        <p:attrNameLst>
                                          <p:attrName>ppt_x</p:attrName>
                                        </p:attrNameLst>
                                      </p:cBhvr>
                                    </p:anim>
                                  </p:childTnLst>
                                </p:cTn>
                              </p:par>
                              <p:par>
                                <p:cTn id="19" presetID="34"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from="(-#ppt_w/2)" to="(#ppt_x)" calcmode="lin" valueType="num">
                                      <p:cBhvr>
                                        <p:cTn id="21" dur="600" fill="hold">
                                          <p:stCondLst>
                                            <p:cond delay="0"/>
                                          </p:stCondLst>
                                        </p:cTn>
                                        <p:tgtEl>
                                          <p:spTgt spid="7"/>
                                        </p:tgtEl>
                                        <p:attrNameLst>
                                          <p:attrName>ppt_x</p:attrName>
                                        </p:attrNameLst>
                                      </p:cBhvr>
                                    </p:anim>
                                    <p:anim from="0" to="-1.0" calcmode="lin" valueType="num">
                                      <p:cBhvr>
                                        <p:cTn id="22" dur="200" decel="50000" autoRev="1" fill="hold">
                                          <p:stCondLst>
                                            <p:cond delay="600"/>
                                          </p:stCondLst>
                                        </p:cTn>
                                        <p:tgtEl>
                                          <p:spTgt spid="7"/>
                                        </p:tgtEl>
                                        <p:attrNameLst>
                                          <p:attrName>xshear</p:attrName>
                                        </p:attrNameLst>
                                      </p:cBhvr>
                                    </p:anim>
                                    <p:animScale>
                                      <p:cBhvr>
                                        <p:cTn id="23" dur="200" decel="100000" autoRev="1" fill="hold">
                                          <p:stCondLst>
                                            <p:cond delay="600"/>
                                          </p:stCondLst>
                                        </p:cTn>
                                        <p:tgtEl>
                                          <p:spTgt spid="7"/>
                                        </p:tgtEl>
                                      </p:cBhvr>
                                      <p:from x="100000" y="100000"/>
                                      <p:to x="80000" y="100000"/>
                                    </p:animScale>
                                    <p:anim by="(#ppt_h/3+#ppt_w*0.1)" calcmode="lin" valueType="num">
                                      <p:cBhvr additive="sum">
                                        <p:cTn id="24" dur="200" decel="100000" autoRev="1" fill="hold">
                                          <p:stCondLst>
                                            <p:cond delay="600"/>
                                          </p:stCondLst>
                                        </p:cTn>
                                        <p:tgtEl>
                                          <p:spTgt spid="7"/>
                                        </p:tgtEl>
                                        <p:attrNameLst>
                                          <p:attrName>ppt_x</p:attrName>
                                        </p:attrNameLst>
                                      </p:cBhvr>
                                    </p:anim>
                                  </p:childTnLst>
                                </p:cTn>
                              </p:par>
                              <p:par>
                                <p:cTn id="25" presetID="34"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from="(-#ppt_w/2)" to="(#ppt_x)" calcmode="lin" valueType="num">
                                      <p:cBhvr>
                                        <p:cTn id="27" dur="600" fill="hold">
                                          <p:stCondLst>
                                            <p:cond delay="0"/>
                                          </p:stCondLst>
                                        </p:cTn>
                                        <p:tgtEl>
                                          <p:spTgt spid="8"/>
                                        </p:tgtEl>
                                        <p:attrNameLst>
                                          <p:attrName>ppt_x</p:attrName>
                                        </p:attrNameLst>
                                      </p:cBhvr>
                                    </p:anim>
                                    <p:anim from="0" to="-1.0" calcmode="lin" valueType="num">
                                      <p:cBhvr>
                                        <p:cTn id="28" dur="200" decel="50000" autoRev="1" fill="hold">
                                          <p:stCondLst>
                                            <p:cond delay="600"/>
                                          </p:stCondLst>
                                        </p:cTn>
                                        <p:tgtEl>
                                          <p:spTgt spid="8"/>
                                        </p:tgtEl>
                                        <p:attrNameLst>
                                          <p:attrName>xshear</p:attrName>
                                        </p:attrNameLst>
                                      </p:cBhvr>
                                    </p:anim>
                                    <p:animScale>
                                      <p:cBhvr>
                                        <p:cTn id="29" dur="200" decel="100000" autoRev="1" fill="hold">
                                          <p:stCondLst>
                                            <p:cond delay="600"/>
                                          </p:stCondLst>
                                        </p:cTn>
                                        <p:tgtEl>
                                          <p:spTgt spid="8"/>
                                        </p:tgtEl>
                                      </p:cBhvr>
                                      <p:from x="100000" y="100000"/>
                                      <p:to x="80000" y="100000"/>
                                    </p:animScale>
                                    <p:anim by="(#ppt_h/3+#ppt_w*0.1)" calcmode="lin" valueType="num">
                                      <p:cBhvr additive="sum">
                                        <p:cTn id="30" dur="200" decel="100000" autoRev="1" fill="hold">
                                          <p:stCondLst>
                                            <p:cond delay="600"/>
                                          </p:stCondLst>
                                        </p:cTn>
                                        <p:tgtEl>
                                          <p:spTgt spid="8"/>
                                        </p:tgtEl>
                                        <p:attrNameLst>
                                          <p:attrName>ppt_x</p:attrName>
                                        </p:attrNameLst>
                                      </p:cBhvr>
                                    </p:anim>
                                  </p:childTnLst>
                                </p:cTn>
                              </p:par>
                              <p:par>
                                <p:cTn id="31" presetID="34"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from="(-#ppt_w/2)" to="(#ppt_x)" calcmode="lin" valueType="num">
                                      <p:cBhvr>
                                        <p:cTn id="33" dur="600" fill="hold">
                                          <p:stCondLst>
                                            <p:cond delay="0"/>
                                          </p:stCondLst>
                                        </p:cTn>
                                        <p:tgtEl>
                                          <p:spTgt spid="9"/>
                                        </p:tgtEl>
                                        <p:attrNameLst>
                                          <p:attrName>ppt_x</p:attrName>
                                        </p:attrNameLst>
                                      </p:cBhvr>
                                    </p:anim>
                                    <p:anim from="0" to="-1.0" calcmode="lin" valueType="num">
                                      <p:cBhvr>
                                        <p:cTn id="34" dur="200" decel="50000" autoRev="1" fill="hold">
                                          <p:stCondLst>
                                            <p:cond delay="600"/>
                                          </p:stCondLst>
                                        </p:cTn>
                                        <p:tgtEl>
                                          <p:spTgt spid="9"/>
                                        </p:tgtEl>
                                        <p:attrNameLst>
                                          <p:attrName>xshear</p:attrName>
                                        </p:attrNameLst>
                                      </p:cBhvr>
                                    </p:anim>
                                    <p:animScale>
                                      <p:cBhvr>
                                        <p:cTn id="35" dur="200" decel="100000" autoRev="1" fill="hold">
                                          <p:stCondLst>
                                            <p:cond delay="600"/>
                                          </p:stCondLst>
                                        </p:cTn>
                                        <p:tgtEl>
                                          <p:spTgt spid="9"/>
                                        </p:tgtEl>
                                      </p:cBhvr>
                                      <p:from x="100000" y="100000"/>
                                      <p:to x="80000" y="100000"/>
                                    </p:animScale>
                                    <p:anim by="(#ppt_h/3+#ppt_w*0.1)" calcmode="lin" valueType="num">
                                      <p:cBhvr additive="sum">
                                        <p:cTn id="36" dur="200" decel="100000" autoRev="1" fill="hold">
                                          <p:stCondLst>
                                            <p:cond delay="600"/>
                                          </p:stCondLst>
                                        </p:cTn>
                                        <p:tgtEl>
                                          <p:spTgt spid="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260350"/>
            <a:ext cx="680085" cy="431800"/>
            <a:chOff x="0" y="410"/>
            <a:chExt cx="1071" cy="680"/>
          </a:xfrm>
        </p:grpSpPr>
        <p:sp>
          <p:nvSpPr>
            <p:cNvPr id="4"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4"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5"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基础设计技能</a:t>
            </a:r>
            <a:endParaRPr lang="zh-CN" altLang="en-US"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779905" y="3354070"/>
            <a:ext cx="2540000" cy="368300"/>
          </a:xfrm>
          <a:prstGeom prst="rect">
            <a:avLst/>
          </a:prstGeom>
          <a:noFill/>
        </p:spPr>
        <p:txBody>
          <a:bodyPr wrap="square" rtlCol="0" anchor="t">
            <a:spAutoFit/>
          </a:bodyPr>
          <a:lstStyle/>
          <a:p>
            <a:r>
              <a:rPr lang="zh-CN" altLang="en-US">
                <a:latin typeface="微软雅黑" panose="020B0503020204020204" pitchFamily="34" charset="-122"/>
                <a:ea typeface="微软雅黑" panose="020B0503020204020204" pitchFamily="34" charset="-122"/>
                <a:cs typeface="微软雅黑" panose="020B0503020204020204" pitchFamily="34" charset="-122"/>
              </a:rPr>
              <a:t>PC端店铺店招</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nvSpPr>
        <p:spPr>
          <a:xfrm>
            <a:off x="1779905" y="1866900"/>
            <a:ext cx="2087245" cy="368300"/>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移动端店铺店招</a:t>
            </a:r>
            <a:endParaRPr lang="zh-CN" altLang="en-US">
              <a:latin typeface="微软雅黑" panose="020B0503020204020204" pitchFamily="34" charset="-122"/>
              <a:ea typeface="微软雅黑" panose="020B0503020204020204" pitchFamily="34" charset="-122"/>
            </a:endParaRPr>
          </a:p>
        </p:txBody>
      </p:sp>
      <p:sp>
        <p:nvSpPr>
          <p:cNvPr id="2" name="文本框 1"/>
          <p:cNvSpPr txBox="1"/>
          <p:nvPr/>
        </p:nvSpPr>
        <p:spPr>
          <a:xfrm>
            <a:off x="1779905" y="4554220"/>
            <a:ext cx="1377950" cy="368300"/>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店铺主图</a:t>
            </a:r>
            <a:endParaRPr lang="zh-CN" altLang="en-US">
              <a:latin typeface="微软雅黑" panose="020B0503020204020204" pitchFamily="34" charset="-122"/>
              <a:ea typeface="微软雅黑" panose="020B0503020204020204" pitchFamily="34" charset="-122"/>
            </a:endParaRPr>
          </a:p>
        </p:txBody>
      </p:sp>
      <p:pic>
        <p:nvPicPr>
          <p:cNvPr id="3" name="图片 2" descr="图片欧赔"/>
          <p:cNvPicPr>
            <a:picLocks noChangeAspect="1"/>
          </p:cNvPicPr>
          <p:nvPr/>
        </p:nvPicPr>
        <p:blipFill>
          <a:blip r:embed="rId1"/>
          <a:stretch>
            <a:fillRect/>
          </a:stretch>
        </p:blipFill>
        <p:spPr>
          <a:xfrm>
            <a:off x="3933825" y="1831975"/>
            <a:ext cx="6066790" cy="438150"/>
          </a:xfrm>
          <a:prstGeom prst="rect">
            <a:avLst/>
          </a:prstGeom>
        </p:spPr>
      </p:pic>
      <p:pic>
        <p:nvPicPr>
          <p:cNvPr id="6" name="图片 5" descr="图 i"/>
          <p:cNvPicPr>
            <a:picLocks noChangeAspect="1"/>
          </p:cNvPicPr>
          <p:nvPr/>
        </p:nvPicPr>
        <p:blipFill>
          <a:blip r:embed="rId2"/>
          <a:srcRect l="931"/>
          <a:stretch>
            <a:fillRect/>
          </a:stretch>
        </p:blipFill>
        <p:spPr>
          <a:xfrm>
            <a:off x="3867150" y="2919730"/>
            <a:ext cx="4528820" cy="1162050"/>
          </a:xfrm>
          <a:prstGeom prst="rect">
            <a:avLst/>
          </a:prstGeom>
        </p:spPr>
      </p:pic>
      <p:pic>
        <p:nvPicPr>
          <p:cNvPr id="9" name="图片 8" descr="图如果1"/>
          <p:cNvPicPr>
            <a:picLocks noChangeAspect="1"/>
          </p:cNvPicPr>
          <p:nvPr/>
        </p:nvPicPr>
        <p:blipFill>
          <a:blip r:embed="rId3"/>
          <a:stretch>
            <a:fillRect/>
          </a:stretch>
        </p:blipFill>
        <p:spPr>
          <a:xfrm>
            <a:off x="3867150" y="4810125"/>
            <a:ext cx="1868170" cy="1868170"/>
          </a:xfrm>
          <a:prstGeom prst="rect">
            <a:avLst/>
          </a:prstGeom>
        </p:spPr>
      </p:pic>
      <p:sp>
        <p:nvSpPr>
          <p:cNvPr id="8" name="文本框 7"/>
          <p:cNvSpPr txBox="1"/>
          <p:nvPr/>
        </p:nvSpPr>
        <p:spPr>
          <a:xfrm>
            <a:off x="1779905" y="1119505"/>
            <a:ext cx="4637405" cy="337185"/>
          </a:xfrm>
          <a:prstGeom prst="rect">
            <a:avLst/>
          </a:prstGeom>
          <a:noFill/>
        </p:spPr>
        <p:txBody>
          <a:bodyPr wrap="square" rtlCol="0" anchor="t">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包罗万象皮具店vi营销展示：</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文本框 9"/>
          <p:cNvSpPr txBox="1"/>
          <p:nvPr/>
        </p:nvSpPr>
        <p:spPr>
          <a:xfrm>
            <a:off x="3933190" y="2337435"/>
            <a:ext cx="6067425" cy="583565"/>
          </a:xfrm>
          <a:prstGeom prst="rect">
            <a:avLst/>
          </a:prstGeom>
          <a:noFill/>
        </p:spPr>
        <p:txBody>
          <a:bodyPr wrap="square" rtlCol="0" anchor="t">
            <a:spAutoFit/>
          </a:bodyPr>
          <a:lstStyle/>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颜色的自然分割，logo是一个包的外轮廓里面有一个钻石的剪影，使人一看就是一家女士包包店铺。</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文本框 11"/>
          <p:cNvSpPr txBox="1"/>
          <p:nvPr/>
        </p:nvSpPr>
        <p:spPr>
          <a:xfrm>
            <a:off x="3867150" y="4081780"/>
            <a:ext cx="6000750" cy="583565"/>
          </a:xfrm>
          <a:prstGeom prst="rect">
            <a:avLst/>
          </a:prstGeom>
          <a:noFill/>
        </p:spPr>
        <p:txBody>
          <a:bodyPr wrap="square" rtlCol="0" anchor="t">
            <a:spAutoFit/>
          </a:bodyPr>
          <a:lstStyle/>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   移动端背景程灰色，所以logo部分采用黑背景白线条来凸显logo部分。</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文本框 15"/>
          <p:cNvSpPr txBox="1"/>
          <p:nvPr/>
        </p:nvSpPr>
        <p:spPr>
          <a:xfrm>
            <a:off x="5906135" y="4810125"/>
            <a:ext cx="2540000" cy="829945"/>
          </a:xfrm>
          <a:prstGeom prst="rect">
            <a:avLst/>
          </a:prstGeom>
          <a:noFill/>
        </p:spPr>
        <p:txBody>
          <a:bodyPr wrap="square" rtlCol="0" anchor="t">
            <a:spAutoFit/>
          </a:bodyPr>
          <a:lstStyle/>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主图部分在较为和谐的主图上放置logo，强化logo印象，凸显产品品质。</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1000"/>
                                        <p:tgtEl>
                                          <p:spTgt spid="11"/>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p:tgtEl>
                                          <p:spTgt spid="15"/>
                                        </p:tgtEl>
                                        <p:attrNameLst>
                                          <p:attrName>ppt_x</p:attrName>
                                        </p:attrNameLst>
                                      </p:cBhvr>
                                      <p:tavLst>
                                        <p:tav tm="0">
                                          <p:val>
                                            <p:strVal val="#ppt_x-#ppt_w*1.125000"/>
                                          </p:val>
                                        </p:tav>
                                        <p:tav tm="100000">
                                          <p:val>
                                            <p:strVal val="#ppt_x"/>
                                          </p:val>
                                        </p:tav>
                                      </p:tavLst>
                                    </p:anim>
                                    <p:animEffect transition="in" filter="wipe(right)">
                                      <p:cBhvr>
                                        <p:cTn id="11" dur="500"/>
                                        <p:tgtEl>
                                          <p:spTgt spid="15"/>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par>
                          <p:cTn id="15" fill="hold">
                            <p:stCondLst>
                              <p:cond delay="1000"/>
                            </p:stCondLst>
                            <p:childTnLst>
                              <p:par>
                                <p:cTn id="16" presetID="1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p:tgtEl>
                                          <p:spTgt spid="7"/>
                                        </p:tgtEl>
                                        <p:attrNameLst>
                                          <p:attrName>ppt_x</p:attrName>
                                        </p:attrNameLst>
                                      </p:cBhvr>
                                      <p:tavLst>
                                        <p:tav tm="0">
                                          <p:val>
                                            <p:strVal val="#ppt_x-#ppt_w*1.125000"/>
                                          </p:val>
                                        </p:tav>
                                        <p:tav tm="100000">
                                          <p:val>
                                            <p:strVal val="#ppt_x"/>
                                          </p:val>
                                        </p:tav>
                                      </p:tavLst>
                                    </p:anim>
                                    <p:animEffect transition="in" filter="wipe(right)">
                                      <p:cBhvr>
                                        <p:cTn id="19" dur="500"/>
                                        <p:tgtEl>
                                          <p:spTgt spid="7"/>
                                        </p:tgtEl>
                                      </p:cBhvr>
                                    </p:animEffect>
                                  </p:childTnLst>
                                </p:cTn>
                              </p:par>
                            </p:childTnLst>
                          </p:cTn>
                        </p:par>
                        <p:par>
                          <p:cTn id="20" fill="hold">
                            <p:stCondLst>
                              <p:cond delay="1500"/>
                            </p:stCondLst>
                            <p:childTnLst>
                              <p:par>
                                <p:cTn id="21" presetID="1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p:tgtEl>
                                          <p:spTgt spid="3"/>
                                        </p:tgtEl>
                                        <p:attrNameLst>
                                          <p:attrName>ppt_x</p:attrName>
                                        </p:attrNameLst>
                                      </p:cBhvr>
                                      <p:tavLst>
                                        <p:tav tm="0">
                                          <p:val>
                                            <p:strVal val="#ppt_x-#ppt_w*1.125000"/>
                                          </p:val>
                                        </p:tav>
                                        <p:tav tm="100000">
                                          <p:val>
                                            <p:strVal val="#ppt_x"/>
                                          </p:val>
                                        </p:tav>
                                      </p:tavLst>
                                    </p:anim>
                                    <p:animEffect transition="in" filter="wipe(right)">
                                      <p:cBhvr>
                                        <p:cTn id="24" dur="500"/>
                                        <p:tgtEl>
                                          <p:spTgt spid="3"/>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p:tgtEl>
                                          <p:spTgt spid="10"/>
                                        </p:tgtEl>
                                        <p:attrNameLst>
                                          <p:attrName>ppt_x</p:attrName>
                                        </p:attrNameLst>
                                      </p:cBhvr>
                                      <p:tavLst>
                                        <p:tav tm="0">
                                          <p:val>
                                            <p:strVal val="#ppt_x+#ppt_w*1.125000"/>
                                          </p:val>
                                        </p:tav>
                                        <p:tav tm="100000">
                                          <p:val>
                                            <p:strVal val="#ppt_x"/>
                                          </p:val>
                                        </p:tav>
                                      </p:tavLst>
                                    </p:anim>
                                    <p:animEffect transition="in" filter="wipe(left)">
                                      <p:cBhvr>
                                        <p:cTn id="28" dur="500"/>
                                        <p:tgtEl>
                                          <p:spTgt spid="10"/>
                                        </p:tgtEl>
                                      </p:cBhvr>
                                    </p:animEffect>
                                  </p:childTnLst>
                                </p:cTn>
                              </p:par>
                            </p:childTnLst>
                          </p:cTn>
                        </p:par>
                        <p:par>
                          <p:cTn id="29" fill="hold">
                            <p:stCondLst>
                              <p:cond delay="2000"/>
                            </p:stCondLst>
                            <p:childTnLst>
                              <p:par>
                                <p:cTn id="30" presetID="12" presetClass="entr" presetSubtype="8"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p:tgtEl>
                                          <p:spTgt spid="5"/>
                                        </p:tgtEl>
                                        <p:attrNameLst>
                                          <p:attrName>ppt_x</p:attrName>
                                        </p:attrNameLst>
                                      </p:cBhvr>
                                      <p:tavLst>
                                        <p:tav tm="0">
                                          <p:val>
                                            <p:strVal val="#ppt_x-#ppt_w*1.125000"/>
                                          </p:val>
                                        </p:tav>
                                        <p:tav tm="100000">
                                          <p:val>
                                            <p:strVal val="#ppt_x"/>
                                          </p:val>
                                        </p:tav>
                                      </p:tavLst>
                                    </p:anim>
                                    <p:animEffect transition="in" filter="wipe(right)">
                                      <p:cBhvr>
                                        <p:cTn id="33" dur="500"/>
                                        <p:tgtEl>
                                          <p:spTgt spid="5"/>
                                        </p:tgtEl>
                                      </p:cBhvr>
                                    </p:animEffect>
                                  </p:childTnLst>
                                </p:cTn>
                              </p:par>
                            </p:childTnLst>
                          </p:cTn>
                        </p:par>
                        <p:par>
                          <p:cTn id="34" fill="hold">
                            <p:stCondLst>
                              <p:cond delay="2500"/>
                            </p:stCondLst>
                            <p:childTnLst>
                              <p:par>
                                <p:cTn id="35" presetID="12" presetClass="entr" presetSubtype="8"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p:tgtEl>
                                          <p:spTgt spid="6"/>
                                        </p:tgtEl>
                                        <p:attrNameLst>
                                          <p:attrName>ppt_x</p:attrName>
                                        </p:attrNameLst>
                                      </p:cBhvr>
                                      <p:tavLst>
                                        <p:tav tm="0">
                                          <p:val>
                                            <p:strVal val="#ppt_x-#ppt_w*1.125000"/>
                                          </p:val>
                                        </p:tav>
                                        <p:tav tm="100000">
                                          <p:val>
                                            <p:strVal val="#ppt_x"/>
                                          </p:val>
                                        </p:tav>
                                      </p:tavLst>
                                    </p:anim>
                                    <p:animEffect transition="in" filter="wipe(right)">
                                      <p:cBhvr>
                                        <p:cTn id="38" dur="500"/>
                                        <p:tgtEl>
                                          <p:spTgt spid="6"/>
                                        </p:tgtEl>
                                      </p:cBhvr>
                                    </p:animEffect>
                                  </p:childTnLst>
                                </p:cTn>
                              </p:par>
                              <p:par>
                                <p:cTn id="39" presetID="12" presetClass="entr" presetSubtype="2"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p:tgtEl>
                                          <p:spTgt spid="12"/>
                                        </p:tgtEl>
                                        <p:attrNameLst>
                                          <p:attrName>ppt_x</p:attrName>
                                        </p:attrNameLst>
                                      </p:cBhvr>
                                      <p:tavLst>
                                        <p:tav tm="0">
                                          <p:val>
                                            <p:strVal val="#ppt_x+#ppt_w*1.125000"/>
                                          </p:val>
                                        </p:tav>
                                        <p:tav tm="100000">
                                          <p:val>
                                            <p:strVal val="#ppt_x"/>
                                          </p:val>
                                        </p:tav>
                                      </p:tavLst>
                                    </p:anim>
                                    <p:animEffect transition="in" filter="wipe(left)">
                                      <p:cBhvr>
                                        <p:cTn id="42" dur="500"/>
                                        <p:tgtEl>
                                          <p:spTgt spid="12"/>
                                        </p:tgtEl>
                                      </p:cBhvr>
                                    </p:animEffect>
                                  </p:childTnLst>
                                </p:cTn>
                              </p:par>
                            </p:childTnLst>
                          </p:cTn>
                        </p:par>
                        <p:par>
                          <p:cTn id="43" fill="hold">
                            <p:stCondLst>
                              <p:cond delay="3000"/>
                            </p:stCondLst>
                            <p:childTnLst>
                              <p:par>
                                <p:cTn id="44" presetID="12" presetClass="entr" presetSubtype="8" fill="hold" grpId="0"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p:tgtEl>
                                          <p:spTgt spid="2"/>
                                        </p:tgtEl>
                                        <p:attrNameLst>
                                          <p:attrName>ppt_x</p:attrName>
                                        </p:attrNameLst>
                                      </p:cBhvr>
                                      <p:tavLst>
                                        <p:tav tm="0">
                                          <p:val>
                                            <p:strVal val="#ppt_x-#ppt_w*1.125000"/>
                                          </p:val>
                                        </p:tav>
                                        <p:tav tm="100000">
                                          <p:val>
                                            <p:strVal val="#ppt_x"/>
                                          </p:val>
                                        </p:tav>
                                      </p:tavLst>
                                    </p:anim>
                                    <p:animEffect transition="in" filter="wipe(right)">
                                      <p:cBhvr>
                                        <p:cTn id="47" dur="500"/>
                                        <p:tgtEl>
                                          <p:spTgt spid="2"/>
                                        </p:tgtEl>
                                      </p:cBhvr>
                                    </p:animEffect>
                                  </p:childTnLst>
                                </p:cTn>
                              </p:par>
                            </p:childTnLst>
                          </p:cTn>
                        </p:par>
                        <p:par>
                          <p:cTn id="48" fill="hold">
                            <p:stCondLst>
                              <p:cond delay="3500"/>
                            </p:stCondLst>
                            <p:childTnLst>
                              <p:par>
                                <p:cTn id="49" presetID="12" presetClass="entr" presetSubtype="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p:tgtEl>
                                          <p:spTgt spid="9"/>
                                        </p:tgtEl>
                                        <p:attrNameLst>
                                          <p:attrName>ppt_x</p:attrName>
                                        </p:attrNameLst>
                                      </p:cBhvr>
                                      <p:tavLst>
                                        <p:tav tm="0">
                                          <p:val>
                                            <p:strVal val="#ppt_x-#ppt_w*1.125000"/>
                                          </p:val>
                                        </p:tav>
                                        <p:tav tm="100000">
                                          <p:val>
                                            <p:strVal val="#ppt_x"/>
                                          </p:val>
                                        </p:tav>
                                      </p:tavLst>
                                    </p:anim>
                                    <p:animEffect transition="in" filter="wipe(right)">
                                      <p:cBhvr>
                                        <p:cTn id="52" dur="500"/>
                                        <p:tgtEl>
                                          <p:spTgt spid="9"/>
                                        </p:tgtEl>
                                      </p:cBhvr>
                                    </p:animEffect>
                                  </p:childTnLst>
                                </p:cTn>
                              </p:par>
                              <p:par>
                                <p:cTn id="53" presetID="12" presetClass="entr" presetSubtype="2"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p:tgtEl>
                                          <p:spTgt spid="16"/>
                                        </p:tgtEl>
                                        <p:attrNameLst>
                                          <p:attrName>ppt_x</p:attrName>
                                        </p:attrNameLst>
                                      </p:cBhvr>
                                      <p:tavLst>
                                        <p:tav tm="0">
                                          <p:val>
                                            <p:strVal val="#ppt_x+#ppt_w*1.125000"/>
                                          </p:val>
                                        </p:tav>
                                        <p:tav tm="100000">
                                          <p:val>
                                            <p:strVal val="#ppt_x"/>
                                          </p:val>
                                        </p:tav>
                                      </p:tavLst>
                                    </p:anim>
                                    <p:animEffect transition="in" filter="wipe(left)">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P spid="7" grpId="0"/>
      <p:bldP spid="2" grpId="0"/>
      <p:bldP spid="8" grpId="0"/>
      <p:bldP spid="10" grpId="0"/>
      <p:bldP spid="12"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矩形 5"/>
          <p:cNvSpPr/>
          <p:nvPr/>
        </p:nvSpPr>
        <p:spPr>
          <a:xfrm>
            <a:off x="4103688" y="2982913"/>
            <a:ext cx="4241800" cy="768350"/>
          </a:xfrm>
          <a:prstGeom prst="rect">
            <a:avLst/>
          </a:prstGeom>
          <a:noFill/>
          <a:ln w="9525">
            <a:noFill/>
          </a:ln>
        </p:spPr>
        <p:txBody>
          <a:bodyPr wrap="square" anchor="t">
            <a:spAutoFit/>
          </a:bodyPr>
          <a:lstStyle/>
          <a:p>
            <a:pPr algn="ctr"/>
            <a:r>
              <a:rPr lang="zh-CN" altLang="en-US" sz="4400" dirty="0">
                <a:solidFill>
                  <a:schemeClr val="bg1"/>
                </a:solidFill>
                <a:latin typeface="微软雅黑" panose="020B0503020204020204" pitchFamily="34" charset="-122"/>
                <a:ea typeface="微软雅黑" panose="020B0503020204020204" pitchFamily="34" charset="-122"/>
              </a:rPr>
              <a:t>本章小结</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3346450" y="4161790"/>
            <a:ext cx="5755640" cy="1337945"/>
          </a:xfrm>
          <a:prstGeom prst="rect">
            <a:avLst/>
          </a:prstGeom>
          <a:noFill/>
          <a:ln w="9525">
            <a:noFill/>
          </a:ln>
        </p:spPr>
        <p:txBody>
          <a:bodyPr wrap="square" anchor="t">
            <a:spAutoFit/>
          </a:bodyPr>
          <a:lstStyle/>
          <a:p>
            <a:pPr indent="0">
              <a:lnSpc>
                <a:spcPct val="150000"/>
              </a:lnSpc>
              <a:buFont typeface="Wingdings" panose="05000000000000000000" pitchFamily="2" charset="2"/>
              <a:buNone/>
            </a:pPr>
            <a: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通过对本章节的学习，熟悉电商品牌VI的概念及电商品牌VI的基本构成；熟练掌握电商营销VI的应用要点和电商VI体系在电商装修设计中的应用方法。</a:t>
            </a:r>
            <a:endPar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1" name="直接连接符 10"/>
          <p:cNvCxnSpPr/>
          <p:nvPr/>
        </p:nvCxnSpPr>
        <p:spPr>
          <a:xfrm>
            <a:off x="4100513" y="3854450"/>
            <a:ext cx="42481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5434013" y="1316038"/>
            <a:ext cx="1581150" cy="1579562"/>
            <a:chOff x="5434135" y="1315452"/>
            <a:chExt cx="1580321" cy="1580321"/>
          </a:xfrm>
        </p:grpSpPr>
        <p:sp>
          <p:nvSpPr>
            <p:cNvPr id="2" name="椭圆 1"/>
            <p:cNvSpPr/>
            <p:nvPr/>
          </p:nvSpPr>
          <p:spPr>
            <a:xfrm>
              <a:off x="5434135" y="1315452"/>
              <a:ext cx="1580321" cy="158032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ysClr val="windowText" lastClr="000000"/>
                </a:solidFill>
                <a:effectLst/>
                <a:uLnTx/>
                <a:uFillTx/>
                <a:latin typeface="+mn-lt"/>
                <a:ea typeface="+mn-ea"/>
                <a:cs typeface="+mn-cs"/>
              </a:endParaRPr>
            </a:p>
          </p:txBody>
        </p:sp>
        <p:sp>
          <p:nvSpPr>
            <p:cNvPr id="25607" name="Freeform 7"/>
            <p:cNvSpPr>
              <a:spLocks noEditPoints="1"/>
            </p:cNvSpPr>
            <p:nvPr/>
          </p:nvSpPr>
          <p:spPr>
            <a:xfrm>
              <a:off x="5684045" y="1658520"/>
              <a:ext cx="1080500" cy="885447"/>
            </a:xfrm>
            <a:custGeom>
              <a:avLst/>
              <a:gdLst/>
              <a:ahLst/>
              <a:cxnLst>
                <a:cxn ang="0">
                  <a:pos x="594947" y="714504"/>
                </a:cxn>
                <a:cxn ang="0">
                  <a:pos x="616058" y="710662"/>
                </a:cxn>
                <a:cxn ang="0">
                  <a:pos x="1059389" y="476336"/>
                </a:cxn>
                <a:cxn ang="0">
                  <a:pos x="1072823" y="434080"/>
                </a:cxn>
                <a:cxn ang="0">
                  <a:pos x="1030601" y="422556"/>
                </a:cxn>
                <a:cxn ang="0">
                  <a:pos x="596866" y="651120"/>
                </a:cxn>
                <a:cxn ang="0">
                  <a:pos x="113232" y="547402"/>
                </a:cxn>
                <a:cxn ang="0">
                  <a:pos x="72929" y="485939"/>
                </a:cxn>
                <a:cxn ang="0">
                  <a:pos x="136262" y="445605"/>
                </a:cxn>
                <a:cxn ang="0">
                  <a:pos x="600704" y="543561"/>
                </a:cxn>
                <a:cxn ang="0">
                  <a:pos x="616058" y="539719"/>
                </a:cxn>
                <a:cxn ang="0">
                  <a:pos x="1059389" y="305393"/>
                </a:cxn>
                <a:cxn ang="0">
                  <a:pos x="1072823" y="265058"/>
                </a:cxn>
                <a:cxn ang="0">
                  <a:pos x="1030601" y="251613"/>
                </a:cxn>
                <a:cxn ang="0">
                  <a:pos x="594947" y="482098"/>
                </a:cxn>
                <a:cxn ang="0">
                  <a:pos x="113232" y="378380"/>
                </a:cxn>
                <a:cxn ang="0">
                  <a:pos x="72929" y="314996"/>
                </a:cxn>
                <a:cxn ang="0">
                  <a:pos x="136262" y="274661"/>
                </a:cxn>
                <a:cxn ang="0">
                  <a:pos x="571917" y="366855"/>
                </a:cxn>
                <a:cxn ang="0">
                  <a:pos x="587270" y="363014"/>
                </a:cxn>
                <a:cxn ang="0">
                  <a:pos x="1032520" y="132529"/>
                </a:cxn>
                <a:cxn ang="0">
                  <a:pos x="1026763" y="92194"/>
                </a:cxn>
                <a:cxn ang="0">
                  <a:pos x="594947" y="7683"/>
                </a:cxn>
                <a:cxn ang="0">
                  <a:pos x="477877" y="23049"/>
                </a:cxn>
                <a:cxn ang="0">
                  <a:pos x="78687" y="218961"/>
                </a:cxn>
                <a:cxn ang="0">
                  <a:pos x="63333" y="228564"/>
                </a:cxn>
                <a:cxn ang="0">
                  <a:pos x="13434" y="301551"/>
                </a:cxn>
                <a:cxn ang="0">
                  <a:pos x="47980" y="411032"/>
                </a:cxn>
                <a:cxn ang="0">
                  <a:pos x="13434" y="472494"/>
                </a:cxn>
                <a:cxn ang="0">
                  <a:pos x="47980" y="581975"/>
                </a:cxn>
                <a:cxn ang="0">
                  <a:pos x="13434" y="643438"/>
                </a:cxn>
                <a:cxn ang="0">
                  <a:pos x="99798" y="777887"/>
                </a:cxn>
                <a:cxn ang="0">
                  <a:pos x="596866" y="883526"/>
                </a:cxn>
                <a:cxn ang="0">
                  <a:pos x="616058" y="881606"/>
                </a:cxn>
                <a:cxn ang="0">
                  <a:pos x="1059389" y="647279"/>
                </a:cxn>
                <a:cxn ang="0">
                  <a:pos x="1072823" y="605023"/>
                </a:cxn>
                <a:cxn ang="0">
                  <a:pos x="1030601" y="591578"/>
                </a:cxn>
                <a:cxn ang="0">
                  <a:pos x="594947" y="822064"/>
                </a:cxn>
                <a:cxn ang="0">
                  <a:pos x="113232" y="718345"/>
                </a:cxn>
                <a:cxn ang="0">
                  <a:pos x="72929" y="654962"/>
                </a:cxn>
                <a:cxn ang="0">
                  <a:pos x="136262" y="614627"/>
                </a:cxn>
                <a:cxn ang="0">
                  <a:pos x="594947" y="714504"/>
                </a:cxn>
                <a:cxn ang="0">
                  <a:pos x="568078" y="109480"/>
                </a:cxn>
                <a:cxn ang="0">
                  <a:pos x="775350" y="149815"/>
                </a:cxn>
                <a:cxn ang="0">
                  <a:pos x="685148" y="193992"/>
                </a:cxn>
                <a:cxn ang="0">
                  <a:pos x="477877" y="151736"/>
                </a:cxn>
                <a:cxn ang="0">
                  <a:pos x="568078" y="109480"/>
                </a:cxn>
              </a:cxnLst>
              <a:rect l="0" t="0" r="0" b="0"/>
              <a:pathLst>
                <a:path w="563" h="461">
                  <a:moveTo>
                    <a:pt x="310" y="372"/>
                  </a:moveTo>
                  <a:cubicBezTo>
                    <a:pt x="314" y="372"/>
                    <a:pt x="318" y="371"/>
                    <a:pt x="321" y="370"/>
                  </a:cubicBezTo>
                  <a:cubicBezTo>
                    <a:pt x="552" y="248"/>
                    <a:pt x="552" y="248"/>
                    <a:pt x="552" y="248"/>
                  </a:cubicBezTo>
                  <a:cubicBezTo>
                    <a:pt x="560" y="244"/>
                    <a:pt x="563" y="234"/>
                    <a:pt x="559" y="226"/>
                  </a:cubicBezTo>
                  <a:cubicBezTo>
                    <a:pt x="555" y="218"/>
                    <a:pt x="545" y="215"/>
                    <a:pt x="537" y="220"/>
                  </a:cubicBezTo>
                  <a:cubicBezTo>
                    <a:pt x="311" y="339"/>
                    <a:pt x="311" y="339"/>
                    <a:pt x="311" y="339"/>
                  </a:cubicBezTo>
                  <a:cubicBezTo>
                    <a:pt x="59" y="285"/>
                    <a:pt x="59" y="285"/>
                    <a:pt x="59" y="285"/>
                  </a:cubicBezTo>
                  <a:cubicBezTo>
                    <a:pt x="44" y="282"/>
                    <a:pt x="35" y="268"/>
                    <a:pt x="38" y="253"/>
                  </a:cubicBezTo>
                  <a:cubicBezTo>
                    <a:pt x="41" y="238"/>
                    <a:pt x="56" y="228"/>
                    <a:pt x="71" y="232"/>
                  </a:cubicBezTo>
                  <a:cubicBezTo>
                    <a:pt x="71" y="232"/>
                    <a:pt x="313" y="283"/>
                    <a:pt x="313" y="283"/>
                  </a:cubicBezTo>
                  <a:cubicBezTo>
                    <a:pt x="316" y="283"/>
                    <a:pt x="318" y="283"/>
                    <a:pt x="321" y="281"/>
                  </a:cubicBezTo>
                  <a:cubicBezTo>
                    <a:pt x="552" y="159"/>
                    <a:pt x="552" y="159"/>
                    <a:pt x="552" y="159"/>
                  </a:cubicBezTo>
                  <a:cubicBezTo>
                    <a:pt x="560" y="155"/>
                    <a:pt x="563" y="146"/>
                    <a:pt x="559" y="138"/>
                  </a:cubicBezTo>
                  <a:cubicBezTo>
                    <a:pt x="555" y="130"/>
                    <a:pt x="545" y="127"/>
                    <a:pt x="537" y="131"/>
                  </a:cubicBezTo>
                  <a:cubicBezTo>
                    <a:pt x="310" y="251"/>
                    <a:pt x="310" y="251"/>
                    <a:pt x="310" y="251"/>
                  </a:cubicBezTo>
                  <a:cubicBezTo>
                    <a:pt x="59" y="197"/>
                    <a:pt x="59" y="197"/>
                    <a:pt x="59" y="197"/>
                  </a:cubicBezTo>
                  <a:cubicBezTo>
                    <a:pt x="44" y="194"/>
                    <a:pt x="35" y="179"/>
                    <a:pt x="38" y="164"/>
                  </a:cubicBezTo>
                  <a:cubicBezTo>
                    <a:pt x="41" y="149"/>
                    <a:pt x="56" y="140"/>
                    <a:pt x="71" y="143"/>
                  </a:cubicBezTo>
                  <a:cubicBezTo>
                    <a:pt x="71" y="143"/>
                    <a:pt x="297" y="191"/>
                    <a:pt x="298" y="191"/>
                  </a:cubicBezTo>
                  <a:cubicBezTo>
                    <a:pt x="301" y="191"/>
                    <a:pt x="303" y="191"/>
                    <a:pt x="306" y="189"/>
                  </a:cubicBezTo>
                  <a:cubicBezTo>
                    <a:pt x="306" y="189"/>
                    <a:pt x="538" y="69"/>
                    <a:pt x="538" y="69"/>
                  </a:cubicBezTo>
                  <a:cubicBezTo>
                    <a:pt x="554" y="61"/>
                    <a:pt x="553" y="51"/>
                    <a:pt x="535" y="48"/>
                  </a:cubicBezTo>
                  <a:cubicBezTo>
                    <a:pt x="310" y="4"/>
                    <a:pt x="310" y="4"/>
                    <a:pt x="310" y="4"/>
                  </a:cubicBezTo>
                  <a:cubicBezTo>
                    <a:pt x="292" y="0"/>
                    <a:pt x="265" y="4"/>
                    <a:pt x="249" y="12"/>
                  </a:cubicBezTo>
                  <a:cubicBezTo>
                    <a:pt x="41" y="114"/>
                    <a:pt x="41" y="114"/>
                    <a:pt x="41" y="114"/>
                  </a:cubicBezTo>
                  <a:cubicBezTo>
                    <a:pt x="38" y="116"/>
                    <a:pt x="35" y="118"/>
                    <a:pt x="33" y="119"/>
                  </a:cubicBezTo>
                  <a:cubicBezTo>
                    <a:pt x="20" y="128"/>
                    <a:pt x="10" y="141"/>
                    <a:pt x="7" y="157"/>
                  </a:cubicBezTo>
                  <a:cubicBezTo>
                    <a:pt x="2" y="179"/>
                    <a:pt x="10" y="200"/>
                    <a:pt x="25" y="214"/>
                  </a:cubicBezTo>
                  <a:cubicBezTo>
                    <a:pt x="16" y="222"/>
                    <a:pt x="9" y="233"/>
                    <a:pt x="7" y="246"/>
                  </a:cubicBezTo>
                  <a:cubicBezTo>
                    <a:pt x="2" y="268"/>
                    <a:pt x="10" y="289"/>
                    <a:pt x="25" y="303"/>
                  </a:cubicBezTo>
                  <a:cubicBezTo>
                    <a:pt x="16" y="311"/>
                    <a:pt x="9" y="322"/>
                    <a:pt x="7" y="335"/>
                  </a:cubicBezTo>
                  <a:cubicBezTo>
                    <a:pt x="0" y="367"/>
                    <a:pt x="20" y="399"/>
                    <a:pt x="52" y="405"/>
                  </a:cubicBezTo>
                  <a:cubicBezTo>
                    <a:pt x="52" y="405"/>
                    <a:pt x="310" y="461"/>
                    <a:pt x="311" y="460"/>
                  </a:cubicBezTo>
                  <a:cubicBezTo>
                    <a:pt x="314" y="460"/>
                    <a:pt x="318" y="460"/>
                    <a:pt x="321" y="459"/>
                  </a:cubicBezTo>
                  <a:cubicBezTo>
                    <a:pt x="552" y="337"/>
                    <a:pt x="552" y="337"/>
                    <a:pt x="552" y="337"/>
                  </a:cubicBezTo>
                  <a:cubicBezTo>
                    <a:pt x="560" y="332"/>
                    <a:pt x="563" y="323"/>
                    <a:pt x="559" y="315"/>
                  </a:cubicBezTo>
                  <a:cubicBezTo>
                    <a:pt x="555" y="307"/>
                    <a:pt x="545" y="304"/>
                    <a:pt x="537" y="308"/>
                  </a:cubicBezTo>
                  <a:cubicBezTo>
                    <a:pt x="310" y="428"/>
                    <a:pt x="310" y="428"/>
                    <a:pt x="310" y="428"/>
                  </a:cubicBezTo>
                  <a:cubicBezTo>
                    <a:pt x="59" y="374"/>
                    <a:pt x="59" y="374"/>
                    <a:pt x="59" y="374"/>
                  </a:cubicBezTo>
                  <a:cubicBezTo>
                    <a:pt x="44" y="371"/>
                    <a:pt x="35" y="356"/>
                    <a:pt x="38" y="341"/>
                  </a:cubicBezTo>
                  <a:cubicBezTo>
                    <a:pt x="41" y="327"/>
                    <a:pt x="56" y="317"/>
                    <a:pt x="71" y="320"/>
                  </a:cubicBezTo>
                  <a:cubicBezTo>
                    <a:pt x="71" y="320"/>
                    <a:pt x="309" y="372"/>
                    <a:pt x="310" y="372"/>
                  </a:cubicBezTo>
                  <a:close/>
                  <a:moveTo>
                    <a:pt x="296" y="57"/>
                  </a:moveTo>
                  <a:cubicBezTo>
                    <a:pt x="404" y="78"/>
                    <a:pt x="404" y="78"/>
                    <a:pt x="404" y="78"/>
                  </a:cubicBezTo>
                  <a:cubicBezTo>
                    <a:pt x="357" y="101"/>
                    <a:pt x="357" y="101"/>
                    <a:pt x="357" y="101"/>
                  </a:cubicBezTo>
                  <a:cubicBezTo>
                    <a:pt x="249" y="79"/>
                    <a:pt x="249" y="79"/>
                    <a:pt x="249" y="79"/>
                  </a:cubicBezTo>
                  <a:lnTo>
                    <a:pt x="296" y="57"/>
                  </a:lnTo>
                  <a:close/>
                </a:path>
              </a:pathLst>
            </a:custGeom>
            <a:solidFill>
              <a:schemeClr val="bg1"/>
            </a:solidFill>
            <a:ln w="9525">
              <a:noFill/>
            </a:ln>
          </p:spPr>
          <p:txBody>
            <a:bodyPr/>
            <a:lstStyle/>
            <a:p>
              <a:endParaRPr lang="zh-CN" altLang="en-US"/>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outVertical)">
                                      <p:cBhvr>
                                        <p:cTn id="16" dur="500"/>
                                        <p:tgtEl>
                                          <p:spTgt spid="11"/>
                                        </p:tgtEl>
                                      </p:cBhvr>
                                    </p:animEffect>
                                  </p:childTnLst>
                                </p:cTn>
                              </p:par>
                            </p:childTnLst>
                          </p:cTn>
                        </p:par>
                        <p:par>
                          <p:cTn id="17" fill="hold">
                            <p:stCondLst>
                              <p:cond delay="1500"/>
                            </p:stCondLst>
                            <p:childTnLst>
                              <p:par>
                                <p:cTn id="18" presetID="1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p:tgtEl>
                                          <p:spTgt spid="8"/>
                                        </p:tgtEl>
                                        <p:attrNameLst>
                                          <p:attrName>ppt_y</p:attrName>
                                        </p:attrNameLst>
                                      </p:cBhvr>
                                      <p:tavLst>
                                        <p:tav tm="0">
                                          <p:val>
                                            <p:strVal val="#ppt_y-#ppt_h*1.125000"/>
                                          </p:val>
                                        </p:tav>
                                        <p:tav tm="100000">
                                          <p:val>
                                            <p:strVal val="#ppt_y"/>
                                          </p:val>
                                        </p:tav>
                                      </p:tavLst>
                                    </p:anim>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3098800"/>
            <a:ext cx="12192000" cy="37592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 6"/>
          <p:cNvSpPr/>
          <p:nvPr/>
        </p:nvSpPr>
        <p:spPr>
          <a:xfrm>
            <a:off x="2349500" y="1662113"/>
            <a:ext cx="7937500" cy="2638425"/>
          </a:xfrm>
          <a:prstGeom prst="roundRect">
            <a:avLst>
              <a:gd name="adj" fmla="val 32734"/>
            </a:avLst>
          </a:prstGeom>
          <a:solidFill>
            <a:srgbClr val="25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748" name="文本框 8"/>
          <p:cNvSpPr txBox="1"/>
          <p:nvPr/>
        </p:nvSpPr>
        <p:spPr>
          <a:xfrm>
            <a:off x="3640455" y="4470718"/>
            <a:ext cx="5356225" cy="1014730"/>
          </a:xfrm>
          <a:prstGeom prst="rect">
            <a:avLst/>
          </a:prstGeom>
          <a:noFill/>
          <a:ln w="9525">
            <a:noFill/>
          </a:ln>
        </p:spPr>
        <p:txBody>
          <a:bodyPr>
            <a:spAutoFit/>
          </a:bodyPr>
          <a:lstStyle/>
          <a:p>
            <a:pPr lvl="0" eaLnBrk="1" hangingPunct="1"/>
            <a:r>
              <a:rPr lang="en-US" altLang="zh-CN" sz="6000" dirty="0">
                <a:solidFill>
                  <a:schemeClr val="bg1"/>
                </a:solidFill>
                <a:latin typeface="Agency FB" panose="020B0503020202020204" pitchFamily="34" charset="0"/>
                <a:ea typeface="宋体" panose="02010600030101010101" pitchFamily="2" charset="-122"/>
              </a:rPr>
              <a:t>         thank you</a:t>
            </a:r>
            <a:endParaRPr lang="zh-CN" altLang="en-US" sz="6000" dirty="0">
              <a:solidFill>
                <a:schemeClr val="bg1"/>
              </a:solidFill>
              <a:latin typeface="Agency FB" panose="020B0503020202020204" pitchFamily="34" charset="0"/>
              <a:ea typeface="宋体" panose="02010600030101010101" pitchFamily="2" charset="-122"/>
            </a:endParaRPr>
          </a:p>
        </p:txBody>
      </p:sp>
      <p:sp>
        <p:nvSpPr>
          <p:cNvPr id="31750" name="文本框 10"/>
          <p:cNvSpPr txBox="1"/>
          <p:nvPr/>
        </p:nvSpPr>
        <p:spPr>
          <a:xfrm>
            <a:off x="4321175" y="1939925"/>
            <a:ext cx="5965825" cy="2216150"/>
          </a:xfrm>
          <a:prstGeom prst="rect">
            <a:avLst/>
          </a:prstGeom>
          <a:noFill/>
          <a:ln w="9525">
            <a:noFill/>
          </a:ln>
        </p:spPr>
        <p:txBody>
          <a:bodyPr>
            <a:spAutoFit/>
          </a:bodyPr>
          <a:lstStyle/>
          <a:p>
            <a:pPr lvl="0" eaLnBrk="1" hangingPunct="1"/>
            <a:r>
              <a:rPr lang="zh-CN" altLang="en-US" sz="13800" dirty="0">
                <a:solidFill>
                  <a:schemeClr val="bg1"/>
                </a:solidFill>
                <a:latin typeface="微软雅黑" panose="020B0503020204020204" pitchFamily="34" charset="-122"/>
                <a:ea typeface="微软雅黑" panose="020B0503020204020204" pitchFamily="34" charset="-122"/>
              </a:rPr>
              <a:t>谢谢</a:t>
            </a:r>
            <a:endParaRPr lang="zh-CN" altLang="en-US" sz="13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椭圆 92"/>
          <p:cNvSpPr/>
          <p:nvPr/>
        </p:nvSpPr>
        <p:spPr>
          <a:xfrm>
            <a:off x="3646776" y="1680665"/>
            <a:ext cx="1400871" cy="1400869"/>
          </a:xfrm>
          <a:prstGeom prst="ellipse">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8" name="椭圆 47"/>
          <p:cNvSpPr/>
          <p:nvPr/>
        </p:nvSpPr>
        <p:spPr>
          <a:xfrm>
            <a:off x="1815144" y="2341882"/>
            <a:ext cx="2298124" cy="2298124"/>
          </a:xfrm>
          <a:prstGeom prst="ellipse">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0" name="椭圆 49"/>
          <p:cNvSpPr/>
          <p:nvPr/>
        </p:nvSpPr>
        <p:spPr>
          <a:xfrm>
            <a:off x="2758219" y="2282882"/>
            <a:ext cx="1896663" cy="1896663"/>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2400"/>
          </a:p>
        </p:txBody>
      </p:sp>
      <p:sp>
        <p:nvSpPr>
          <p:cNvPr id="52" name="椭圆 51"/>
          <p:cNvSpPr/>
          <p:nvPr/>
        </p:nvSpPr>
        <p:spPr>
          <a:xfrm>
            <a:off x="3891369" y="4547989"/>
            <a:ext cx="576517" cy="576515"/>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2400"/>
          </a:p>
        </p:txBody>
      </p:sp>
      <p:sp>
        <p:nvSpPr>
          <p:cNvPr id="56" name="椭圆 55"/>
          <p:cNvSpPr/>
          <p:nvPr/>
        </p:nvSpPr>
        <p:spPr>
          <a:xfrm>
            <a:off x="4611795" y="1659439"/>
            <a:ext cx="416865" cy="416865"/>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a:p>
        </p:txBody>
      </p:sp>
      <p:sp>
        <p:nvSpPr>
          <p:cNvPr id="62" name="椭圆 61"/>
          <p:cNvSpPr/>
          <p:nvPr/>
        </p:nvSpPr>
        <p:spPr>
          <a:xfrm>
            <a:off x="1826343" y="2704390"/>
            <a:ext cx="372977" cy="372976"/>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2400"/>
          </a:p>
        </p:txBody>
      </p:sp>
      <p:sp>
        <p:nvSpPr>
          <p:cNvPr id="64" name="椭圆 63"/>
          <p:cNvSpPr/>
          <p:nvPr/>
        </p:nvSpPr>
        <p:spPr>
          <a:xfrm>
            <a:off x="2699884" y="1744519"/>
            <a:ext cx="267201" cy="2672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2400"/>
          </a:p>
        </p:txBody>
      </p:sp>
      <p:sp>
        <p:nvSpPr>
          <p:cNvPr id="66" name="椭圆 65"/>
          <p:cNvSpPr/>
          <p:nvPr/>
        </p:nvSpPr>
        <p:spPr>
          <a:xfrm>
            <a:off x="1623441" y="3683943"/>
            <a:ext cx="925275" cy="925275"/>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2400"/>
          </a:p>
        </p:txBody>
      </p:sp>
      <p:sp>
        <p:nvSpPr>
          <p:cNvPr id="67" name="TextBox 66"/>
          <p:cNvSpPr txBox="1"/>
          <p:nvPr/>
        </p:nvSpPr>
        <p:spPr>
          <a:xfrm>
            <a:off x="2893429" y="2855520"/>
            <a:ext cx="1574171" cy="829945"/>
          </a:xfrm>
          <a:prstGeom prst="rect">
            <a:avLst/>
          </a:prstGeom>
          <a:noFill/>
        </p:spPr>
        <p:txBody>
          <a:bodyPr wrap="square" rtlCol="0">
            <a:spAutoFit/>
          </a:bodyPr>
          <a:lstStyle/>
          <a:p>
            <a:pPr algn="ctr"/>
            <a:r>
              <a:rPr lang="zh-CN" altLang="en-US" sz="4800" dirty="0">
                <a:solidFill>
                  <a:schemeClr val="bg1"/>
                </a:solidFill>
                <a:latin typeface="微软雅黑" panose="020B0503020204020204" pitchFamily="34" charset="-122"/>
                <a:ea typeface="微软雅黑" panose="020B0503020204020204" pitchFamily="34" charset="-122"/>
              </a:rPr>
              <a:t>目录</a:t>
            </a:r>
            <a:endParaRPr lang="zh-CN" altLang="en-US" sz="4800" dirty="0">
              <a:solidFill>
                <a:schemeClr val="bg1"/>
              </a:solidFill>
              <a:latin typeface="微软雅黑" panose="020B0503020204020204" pitchFamily="34" charset="-122"/>
              <a:ea typeface="微软雅黑" panose="020B0503020204020204" pitchFamily="34" charset="-122"/>
            </a:endParaRPr>
          </a:p>
        </p:txBody>
      </p:sp>
      <p:grpSp>
        <p:nvGrpSpPr>
          <p:cNvPr id="68" name="组合 67"/>
          <p:cNvGrpSpPr/>
          <p:nvPr/>
        </p:nvGrpSpPr>
        <p:grpSpPr>
          <a:xfrm>
            <a:off x="4070293" y="4707855"/>
            <a:ext cx="235557" cy="275709"/>
            <a:chOff x="-271462" y="-2203450"/>
            <a:chExt cx="698500" cy="817563"/>
          </a:xfrm>
        </p:grpSpPr>
        <p:sp>
          <p:nvSpPr>
            <p:cNvPr id="69" name="Oval 6"/>
            <p:cNvSpPr>
              <a:spLocks noChangeArrowheads="1"/>
            </p:cNvSpPr>
            <p:nvPr/>
          </p:nvSpPr>
          <p:spPr bwMode="auto">
            <a:xfrm>
              <a:off x="-106362" y="-2203450"/>
              <a:ext cx="127000" cy="1587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0" name="Freeform 7"/>
            <p:cNvSpPr>
              <a:spLocks noEditPoints="1"/>
            </p:cNvSpPr>
            <p:nvPr/>
          </p:nvSpPr>
          <p:spPr bwMode="auto">
            <a:xfrm>
              <a:off x="-271462" y="-2030412"/>
              <a:ext cx="454025" cy="641350"/>
            </a:xfrm>
            <a:custGeom>
              <a:avLst/>
              <a:gdLst>
                <a:gd name="T0" fmla="*/ 120 w 121"/>
                <a:gd name="T1" fmla="*/ 26 h 171"/>
                <a:gd name="T2" fmla="*/ 120 w 121"/>
                <a:gd name="T3" fmla="*/ 26 h 171"/>
                <a:gd name="T4" fmla="*/ 114 w 121"/>
                <a:gd name="T5" fmla="*/ 21 h 171"/>
                <a:gd name="T6" fmla="*/ 90 w 121"/>
                <a:gd name="T7" fmla="*/ 3 h 171"/>
                <a:gd name="T8" fmla="*/ 84 w 121"/>
                <a:gd name="T9" fmla="*/ 1 h 171"/>
                <a:gd name="T10" fmla="*/ 75 w 121"/>
                <a:gd name="T11" fmla="*/ 1 h 171"/>
                <a:gd name="T12" fmla="*/ 74 w 121"/>
                <a:gd name="T13" fmla="*/ 11 h 171"/>
                <a:gd name="T14" fmla="*/ 67 w 121"/>
                <a:gd name="T15" fmla="*/ 42 h 171"/>
                <a:gd name="T16" fmla="*/ 67 w 121"/>
                <a:gd name="T17" fmla="*/ 7 h 171"/>
                <a:gd name="T18" fmla="*/ 58 w 121"/>
                <a:gd name="T19" fmla="*/ 0 h 171"/>
                <a:gd name="T20" fmla="*/ 57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2 w 121"/>
                <a:gd name="T33" fmla="*/ 35 h 171"/>
                <a:gd name="T34" fmla="*/ 1 w 121"/>
                <a:gd name="T35" fmla="*/ 48 h 171"/>
                <a:gd name="T36" fmla="*/ 1 w 121"/>
                <a:gd name="T37" fmla="*/ 48 h 171"/>
                <a:gd name="T38" fmla="*/ 2 w 121"/>
                <a:gd name="T39" fmla="*/ 50 h 171"/>
                <a:gd name="T40" fmla="*/ 6 w 121"/>
                <a:gd name="T41" fmla="*/ 57 h 171"/>
                <a:gd name="T42" fmla="*/ 20 w 121"/>
                <a:gd name="T43" fmla="*/ 84 h 171"/>
                <a:gd name="T44" fmla="*/ 32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3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0" y="26"/>
                  </a:cubicBezTo>
                  <a:cubicBezTo>
                    <a:pt x="120" y="26"/>
                    <a:pt x="120" y="26"/>
                    <a:pt x="120"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0"/>
                    <a:pt x="75" y="0"/>
                  </a:cubicBezTo>
                  <a:cubicBezTo>
                    <a:pt x="75" y="1"/>
                    <a:pt x="75" y="1"/>
                    <a:pt x="75"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7" y="9"/>
                    <a:pt x="57" y="9"/>
                    <a:pt x="57" y="9"/>
                  </a:cubicBezTo>
                  <a:cubicBezTo>
                    <a:pt x="56" y="42"/>
                    <a:pt x="56" y="42"/>
                    <a:pt x="56" y="42"/>
                  </a:cubicBezTo>
                  <a:cubicBezTo>
                    <a:pt x="45" y="18"/>
                    <a:pt x="45" y="18"/>
                    <a:pt x="45" y="18"/>
                  </a:cubicBezTo>
                  <a:cubicBezTo>
                    <a:pt x="49" y="11"/>
                    <a:pt x="49" y="11"/>
                    <a:pt x="49" y="11"/>
                  </a:cubicBezTo>
                  <a:cubicBezTo>
                    <a:pt x="40" y="7"/>
                    <a:pt x="40" y="7"/>
                    <a:pt x="40" y="7"/>
                  </a:cubicBezTo>
                  <a:cubicBezTo>
                    <a:pt x="47" y="0"/>
                    <a:pt x="47" y="0"/>
                    <a:pt x="47" y="0"/>
                  </a:cubicBezTo>
                  <a:cubicBezTo>
                    <a:pt x="47" y="0"/>
                    <a:pt x="47" y="0"/>
                    <a:pt x="47" y="0"/>
                  </a:cubicBezTo>
                  <a:cubicBezTo>
                    <a:pt x="44" y="0"/>
                    <a:pt x="42" y="1"/>
                    <a:pt x="39" y="1"/>
                  </a:cubicBezTo>
                  <a:cubicBezTo>
                    <a:pt x="39" y="1"/>
                    <a:pt x="38" y="1"/>
                    <a:pt x="38" y="1"/>
                  </a:cubicBezTo>
                  <a:cubicBezTo>
                    <a:pt x="36" y="1"/>
                    <a:pt x="33" y="3"/>
                    <a:pt x="31" y="5"/>
                  </a:cubicBezTo>
                  <a:cubicBezTo>
                    <a:pt x="3" y="35"/>
                    <a:pt x="3" y="35"/>
                    <a:pt x="3" y="35"/>
                  </a:cubicBezTo>
                  <a:cubicBezTo>
                    <a:pt x="2" y="35"/>
                    <a:pt x="2" y="35"/>
                    <a:pt x="2" y="35"/>
                  </a:cubicBezTo>
                  <a:cubicBezTo>
                    <a:pt x="2" y="35"/>
                    <a:pt x="2" y="35"/>
                    <a:pt x="2" y="35"/>
                  </a:cubicBezTo>
                  <a:cubicBezTo>
                    <a:pt x="0" y="60"/>
                    <a:pt x="2" y="42"/>
                    <a:pt x="1" y="48"/>
                  </a:cubicBezTo>
                  <a:cubicBezTo>
                    <a:pt x="1" y="48"/>
                    <a:pt x="1" y="48"/>
                    <a:pt x="1" y="48"/>
                  </a:cubicBezTo>
                  <a:cubicBezTo>
                    <a:pt x="1" y="48"/>
                    <a:pt x="1" y="48"/>
                    <a:pt x="1" y="48"/>
                  </a:cubicBezTo>
                  <a:cubicBezTo>
                    <a:pt x="1" y="48"/>
                    <a:pt x="1" y="48"/>
                    <a:pt x="1" y="48"/>
                  </a:cubicBezTo>
                  <a:cubicBezTo>
                    <a:pt x="2" y="49"/>
                    <a:pt x="2" y="49"/>
                    <a:pt x="2" y="49"/>
                  </a:cubicBezTo>
                  <a:cubicBezTo>
                    <a:pt x="2" y="50"/>
                    <a:pt x="2" y="50"/>
                    <a:pt x="2" y="50"/>
                  </a:cubicBezTo>
                  <a:cubicBezTo>
                    <a:pt x="3" y="52"/>
                    <a:pt x="3" y="52"/>
                    <a:pt x="3" y="52"/>
                  </a:cubicBezTo>
                  <a:cubicBezTo>
                    <a:pt x="6" y="57"/>
                    <a:pt x="6" y="57"/>
                    <a:pt x="6" y="57"/>
                  </a:cubicBezTo>
                  <a:cubicBezTo>
                    <a:pt x="10" y="66"/>
                    <a:pt x="10" y="66"/>
                    <a:pt x="10" y="66"/>
                  </a:cubicBezTo>
                  <a:cubicBezTo>
                    <a:pt x="20" y="84"/>
                    <a:pt x="20" y="84"/>
                    <a:pt x="20" y="84"/>
                  </a:cubicBezTo>
                  <a:cubicBezTo>
                    <a:pt x="24" y="82"/>
                    <a:pt x="28" y="80"/>
                    <a:pt x="33" y="78"/>
                  </a:cubicBezTo>
                  <a:cubicBezTo>
                    <a:pt x="32" y="82"/>
                    <a:pt x="32" y="86"/>
                    <a:pt x="32" y="90"/>
                  </a:cubicBezTo>
                  <a:cubicBezTo>
                    <a:pt x="32" y="90"/>
                    <a:pt x="32" y="90"/>
                    <a:pt x="32" y="90"/>
                  </a:cubicBezTo>
                  <a:cubicBezTo>
                    <a:pt x="33" y="90"/>
                    <a:pt x="34" y="90"/>
                    <a:pt x="35" y="90"/>
                  </a:cubicBezTo>
                  <a:cubicBezTo>
                    <a:pt x="37" y="171"/>
                    <a:pt x="37" y="171"/>
                    <a:pt x="37" y="171"/>
                  </a:cubicBezTo>
                  <a:cubicBezTo>
                    <a:pt x="60" y="171"/>
                    <a:pt x="60" y="171"/>
                    <a:pt x="60" y="171"/>
                  </a:cubicBezTo>
                  <a:cubicBezTo>
                    <a:pt x="60" y="161"/>
                    <a:pt x="60" y="147"/>
                    <a:pt x="60" y="134"/>
                  </a:cubicBezTo>
                  <a:cubicBezTo>
                    <a:pt x="57" y="127"/>
                    <a:pt x="56" y="118"/>
                    <a:pt x="56" y="110"/>
                  </a:cubicBezTo>
                  <a:cubicBezTo>
                    <a:pt x="56" y="73"/>
                    <a:pt x="84" y="44"/>
                    <a:pt x="120" y="42"/>
                  </a:cubicBezTo>
                  <a:close/>
                  <a:moveTo>
                    <a:pt x="89" y="33"/>
                  </a:moveTo>
                  <a:cubicBezTo>
                    <a:pt x="89" y="31"/>
                    <a:pt x="89" y="29"/>
                    <a:pt x="89" y="27"/>
                  </a:cubicBezTo>
                  <a:cubicBezTo>
                    <a:pt x="93" y="31"/>
                    <a:pt x="93" y="31"/>
                    <a:pt x="93" y="31"/>
                  </a:cubicBezTo>
                  <a:cubicBezTo>
                    <a:pt x="95" y="33"/>
                    <a:pt x="95" y="33"/>
                    <a:pt x="95" y="33"/>
                  </a:cubicBezTo>
                  <a:cubicBezTo>
                    <a:pt x="75" y="45"/>
                    <a:pt x="75" y="45"/>
                    <a:pt x="75" y="45"/>
                  </a:cubicBezTo>
                  <a:cubicBezTo>
                    <a:pt x="73" y="42"/>
                    <a:pt x="73" y="42"/>
                    <a:pt x="73" y="42"/>
                  </a:cubicBezTo>
                  <a:lnTo>
                    <a:pt x="89" y="33"/>
                  </a:lnTo>
                  <a:close/>
                  <a:moveTo>
                    <a:pt x="33" y="60"/>
                  </a:moveTo>
                  <a:cubicBezTo>
                    <a:pt x="30" y="55"/>
                    <a:pt x="30" y="55"/>
                    <a:pt x="30" y="55"/>
                  </a:cubicBezTo>
                  <a:cubicBezTo>
                    <a:pt x="25" y="46"/>
                    <a:pt x="25" y="46"/>
                    <a:pt x="25" y="46"/>
                  </a:cubicBezTo>
                  <a:cubicBezTo>
                    <a:pt x="23" y="44"/>
                    <a:pt x="23" y="44"/>
                    <a:pt x="23" y="44"/>
                  </a:cubicBezTo>
                  <a:cubicBezTo>
                    <a:pt x="34" y="31"/>
                    <a:pt x="34" y="31"/>
                    <a:pt x="34" y="31"/>
                  </a:cubicBezTo>
                  <a:cubicBezTo>
                    <a:pt x="33" y="41"/>
                    <a:pt x="33" y="50"/>
                    <a:pt x="33"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1" name="Freeform 8"/>
            <p:cNvSpPr/>
            <p:nvPr/>
          </p:nvSpPr>
          <p:spPr bwMode="auto">
            <a:xfrm>
              <a:off x="-31750" y="-1498600"/>
              <a:ext cx="90488" cy="109538"/>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2" name="Freeform 9"/>
            <p:cNvSpPr>
              <a:spLocks noEditPoints="1"/>
            </p:cNvSpPr>
            <p:nvPr/>
          </p:nvSpPr>
          <p:spPr bwMode="auto">
            <a:xfrm>
              <a:off x="-38100" y="-1851025"/>
              <a:ext cx="465138" cy="465138"/>
            </a:xfrm>
            <a:custGeom>
              <a:avLst/>
              <a:gdLst>
                <a:gd name="T0" fmla="*/ 62 w 124"/>
                <a:gd name="T1" fmla="*/ 0 h 124"/>
                <a:gd name="T2" fmla="*/ 0 w 124"/>
                <a:gd name="T3" fmla="*/ 62 h 124"/>
                <a:gd name="T4" fmla="*/ 62 w 124"/>
                <a:gd name="T5" fmla="*/ 124 h 124"/>
                <a:gd name="T6" fmla="*/ 124 w 124"/>
                <a:gd name="T7" fmla="*/ 62 h 124"/>
                <a:gd name="T8" fmla="*/ 62 w 124"/>
                <a:gd name="T9" fmla="*/ 0 h 124"/>
                <a:gd name="T10" fmla="*/ 68 w 124"/>
                <a:gd name="T11" fmla="*/ 112 h 124"/>
                <a:gd name="T12" fmla="*/ 68 w 124"/>
                <a:gd name="T13" fmla="*/ 100 h 124"/>
                <a:gd name="T14" fmla="*/ 62 w 124"/>
                <a:gd name="T15" fmla="*/ 101 h 124"/>
                <a:gd name="T16" fmla="*/ 56 w 124"/>
                <a:gd name="T17" fmla="*/ 100 h 124"/>
                <a:gd name="T18" fmla="*/ 56 w 124"/>
                <a:gd name="T19" fmla="*/ 112 h 124"/>
                <a:gd name="T20" fmla="*/ 12 w 124"/>
                <a:gd name="T21" fmla="*/ 67 h 124"/>
                <a:gd name="T22" fmla="*/ 24 w 124"/>
                <a:gd name="T23" fmla="*/ 67 h 124"/>
                <a:gd name="T24" fmla="*/ 23 w 124"/>
                <a:gd name="T25" fmla="*/ 62 h 124"/>
                <a:gd name="T26" fmla="*/ 24 w 124"/>
                <a:gd name="T27" fmla="*/ 56 h 124"/>
                <a:gd name="T28" fmla="*/ 12 w 124"/>
                <a:gd name="T29" fmla="*/ 56 h 124"/>
                <a:gd name="T30" fmla="*/ 56 w 124"/>
                <a:gd name="T31" fmla="*/ 11 h 124"/>
                <a:gd name="T32" fmla="*/ 56 w 124"/>
                <a:gd name="T33" fmla="*/ 23 h 124"/>
                <a:gd name="T34" fmla="*/ 62 w 124"/>
                <a:gd name="T35" fmla="*/ 23 h 124"/>
                <a:gd name="T36" fmla="*/ 68 w 124"/>
                <a:gd name="T37" fmla="*/ 23 h 124"/>
                <a:gd name="T38" fmla="*/ 68 w 124"/>
                <a:gd name="T39" fmla="*/ 11 h 124"/>
                <a:gd name="T40" fmla="*/ 112 w 124"/>
                <a:gd name="T41" fmla="*/ 56 h 124"/>
                <a:gd name="T42" fmla="*/ 101 w 124"/>
                <a:gd name="T43" fmla="*/ 56 h 124"/>
                <a:gd name="T44" fmla="*/ 101 w 124"/>
                <a:gd name="T45" fmla="*/ 62 h 124"/>
                <a:gd name="T46" fmla="*/ 101 w 124"/>
                <a:gd name="T47" fmla="*/ 67 h 124"/>
                <a:gd name="T48" fmla="*/ 112 w 124"/>
                <a:gd name="T49" fmla="*/ 67 h 124"/>
                <a:gd name="T50" fmla="*/ 68 w 124"/>
                <a:gd name="T51" fmla="*/ 11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124">
                  <a:moveTo>
                    <a:pt x="62" y="0"/>
                  </a:moveTo>
                  <a:cubicBezTo>
                    <a:pt x="28" y="0"/>
                    <a:pt x="0" y="27"/>
                    <a:pt x="0" y="62"/>
                  </a:cubicBezTo>
                  <a:cubicBezTo>
                    <a:pt x="0" y="96"/>
                    <a:pt x="28" y="124"/>
                    <a:pt x="62" y="124"/>
                  </a:cubicBezTo>
                  <a:cubicBezTo>
                    <a:pt x="96" y="124"/>
                    <a:pt x="124" y="96"/>
                    <a:pt x="124" y="62"/>
                  </a:cubicBezTo>
                  <a:cubicBezTo>
                    <a:pt x="124" y="27"/>
                    <a:pt x="96" y="0"/>
                    <a:pt x="62" y="0"/>
                  </a:cubicBezTo>
                  <a:close/>
                  <a:moveTo>
                    <a:pt x="68" y="112"/>
                  </a:moveTo>
                  <a:cubicBezTo>
                    <a:pt x="68" y="100"/>
                    <a:pt x="68" y="100"/>
                    <a:pt x="68" y="100"/>
                  </a:cubicBezTo>
                  <a:cubicBezTo>
                    <a:pt x="66" y="100"/>
                    <a:pt x="64" y="101"/>
                    <a:pt x="62" y="101"/>
                  </a:cubicBezTo>
                  <a:cubicBezTo>
                    <a:pt x="60" y="101"/>
                    <a:pt x="58" y="100"/>
                    <a:pt x="56" y="100"/>
                  </a:cubicBezTo>
                  <a:cubicBezTo>
                    <a:pt x="56" y="112"/>
                    <a:pt x="56" y="112"/>
                    <a:pt x="56" y="112"/>
                  </a:cubicBezTo>
                  <a:cubicBezTo>
                    <a:pt x="33" y="109"/>
                    <a:pt x="15" y="91"/>
                    <a:pt x="12" y="67"/>
                  </a:cubicBezTo>
                  <a:cubicBezTo>
                    <a:pt x="24" y="67"/>
                    <a:pt x="24" y="67"/>
                    <a:pt x="24" y="67"/>
                  </a:cubicBezTo>
                  <a:cubicBezTo>
                    <a:pt x="23" y="66"/>
                    <a:pt x="23" y="64"/>
                    <a:pt x="23" y="62"/>
                  </a:cubicBezTo>
                  <a:cubicBezTo>
                    <a:pt x="23" y="60"/>
                    <a:pt x="23" y="58"/>
                    <a:pt x="24" y="56"/>
                  </a:cubicBezTo>
                  <a:cubicBezTo>
                    <a:pt x="12" y="56"/>
                    <a:pt x="12" y="56"/>
                    <a:pt x="12" y="56"/>
                  </a:cubicBezTo>
                  <a:cubicBezTo>
                    <a:pt x="15" y="33"/>
                    <a:pt x="33" y="14"/>
                    <a:pt x="56" y="11"/>
                  </a:cubicBezTo>
                  <a:cubicBezTo>
                    <a:pt x="56" y="23"/>
                    <a:pt x="56" y="23"/>
                    <a:pt x="56" y="23"/>
                  </a:cubicBezTo>
                  <a:cubicBezTo>
                    <a:pt x="58" y="23"/>
                    <a:pt x="60" y="23"/>
                    <a:pt x="62" y="23"/>
                  </a:cubicBezTo>
                  <a:cubicBezTo>
                    <a:pt x="64" y="23"/>
                    <a:pt x="66" y="23"/>
                    <a:pt x="68" y="23"/>
                  </a:cubicBezTo>
                  <a:cubicBezTo>
                    <a:pt x="68" y="11"/>
                    <a:pt x="68" y="11"/>
                    <a:pt x="68" y="11"/>
                  </a:cubicBezTo>
                  <a:cubicBezTo>
                    <a:pt x="91" y="14"/>
                    <a:pt x="109" y="33"/>
                    <a:pt x="112" y="56"/>
                  </a:cubicBezTo>
                  <a:cubicBezTo>
                    <a:pt x="101" y="56"/>
                    <a:pt x="101" y="56"/>
                    <a:pt x="101" y="56"/>
                  </a:cubicBezTo>
                  <a:cubicBezTo>
                    <a:pt x="101" y="58"/>
                    <a:pt x="101" y="60"/>
                    <a:pt x="101" y="62"/>
                  </a:cubicBezTo>
                  <a:cubicBezTo>
                    <a:pt x="101" y="64"/>
                    <a:pt x="101" y="66"/>
                    <a:pt x="101" y="67"/>
                  </a:cubicBezTo>
                  <a:cubicBezTo>
                    <a:pt x="112" y="67"/>
                    <a:pt x="112" y="67"/>
                    <a:pt x="112" y="67"/>
                  </a:cubicBezTo>
                  <a:cubicBezTo>
                    <a:pt x="109" y="91"/>
                    <a:pt x="91" y="109"/>
                    <a:pt x="68" y="1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3" name="Freeform 10"/>
            <p:cNvSpPr/>
            <p:nvPr/>
          </p:nvSpPr>
          <p:spPr bwMode="auto">
            <a:xfrm>
              <a:off x="100013" y="-1779587"/>
              <a:ext cx="33338" cy="38100"/>
            </a:xfrm>
            <a:custGeom>
              <a:avLst/>
              <a:gdLst>
                <a:gd name="T0" fmla="*/ 3 w 9"/>
                <a:gd name="T1" fmla="*/ 10 h 10"/>
                <a:gd name="T2" fmla="*/ 9 w 9"/>
                <a:gd name="T3" fmla="*/ 7 h 10"/>
                <a:gd name="T4" fmla="*/ 6 w 9"/>
                <a:gd name="T5" fmla="*/ 2 h 10"/>
                <a:gd name="T6" fmla="*/ 3 w 9"/>
                <a:gd name="T7" fmla="*/ 0 h 10"/>
                <a:gd name="T8" fmla="*/ 2 w 9"/>
                <a:gd name="T9" fmla="*/ 1 h 10"/>
                <a:gd name="T10" fmla="*/ 0 w 9"/>
                <a:gd name="T11" fmla="*/ 3 h 10"/>
                <a:gd name="T12" fmla="*/ 1 w 9"/>
                <a:gd name="T13" fmla="*/ 5 h 10"/>
                <a:gd name="T14" fmla="*/ 3 w 9"/>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10"/>
                  </a:moveTo>
                  <a:cubicBezTo>
                    <a:pt x="5" y="9"/>
                    <a:pt x="7" y="8"/>
                    <a:pt x="9" y="7"/>
                  </a:cubicBezTo>
                  <a:cubicBezTo>
                    <a:pt x="6" y="2"/>
                    <a:pt x="6" y="2"/>
                    <a:pt x="6" y="2"/>
                  </a:cubicBezTo>
                  <a:cubicBezTo>
                    <a:pt x="5" y="1"/>
                    <a:pt x="4" y="0"/>
                    <a:pt x="3" y="0"/>
                  </a:cubicBezTo>
                  <a:cubicBezTo>
                    <a:pt x="3" y="0"/>
                    <a:pt x="2" y="1"/>
                    <a:pt x="2" y="1"/>
                  </a:cubicBezTo>
                  <a:cubicBezTo>
                    <a:pt x="1" y="1"/>
                    <a:pt x="0" y="2"/>
                    <a:pt x="0" y="3"/>
                  </a:cubicBezTo>
                  <a:cubicBezTo>
                    <a:pt x="0" y="3"/>
                    <a:pt x="0" y="4"/>
                    <a:pt x="1" y="5"/>
                  </a:cubicBezTo>
                  <a:lnTo>
                    <a:pt x="3"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4" name="Freeform 11"/>
            <p:cNvSpPr/>
            <p:nvPr/>
          </p:nvSpPr>
          <p:spPr bwMode="auto">
            <a:xfrm>
              <a:off x="254000" y="-1779587"/>
              <a:ext cx="33338" cy="38100"/>
            </a:xfrm>
            <a:custGeom>
              <a:avLst/>
              <a:gdLst>
                <a:gd name="T0" fmla="*/ 7 w 9"/>
                <a:gd name="T1" fmla="*/ 1 h 10"/>
                <a:gd name="T2" fmla="*/ 6 w 9"/>
                <a:gd name="T3" fmla="*/ 0 h 10"/>
                <a:gd name="T4" fmla="*/ 3 w 9"/>
                <a:gd name="T5" fmla="*/ 2 h 10"/>
                <a:gd name="T6" fmla="*/ 0 w 9"/>
                <a:gd name="T7" fmla="*/ 7 h 10"/>
                <a:gd name="T8" fmla="*/ 6 w 9"/>
                <a:gd name="T9" fmla="*/ 10 h 10"/>
                <a:gd name="T10" fmla="*/ 9 w 9"/>
                <a:gd name="T11" fmla="*/ 5 h 10"/>
                <a:gd name="T12" fmla="*/ 7 w 9"/>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7" y="1"/>
                  </a:moveTo>
                  <a:cubicBezTo>
                    <a:pt x="7" y="1"/>
                    <a:pt x="7" y="0"/>
                    <a:pt x="6" y="0"/>
                  </a:cubicBezTo>
                  <a:cubicBezTo>
                    <a:pt x="5" y="0"/>
                    <a:pt x="4" y="1"/>
                    <a:pt x="3" y="2"/>
                  </a:cubicBezTo>
                  <a:cubicBezTo>
                    <a:pt x="0" y="7"/>
                    <a:pt x="0" y="7"/>
                    <a:pt x="0" y="7"/>
                  </a:cubicBezTo>
                  <a:cubicBezTo>
                    <a:pt x="2" y="8"/>
                    <a:pt x="4" y="9"/>
                    <a:pt x="6" y="10"/>
                  </a:cubicBezTo>
                  <a:cubicBezTo>
                    <a:pt x="9" y="5"/>
                    <a:pt x="9" y="5"/>
                    <a:pt x="9" y="5"/>
                  </a:cubicBezTo>
                  <a:cubicBezTo>
                    <a:pt x="9" y="3"/>
                    <a:pt x="9" y="2"/>
                    <a:pt x="7"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5" name="Freeform 12"/>
            <p:cNvSpPr/>
            <p:nvPr/>
          </p:nvSpPr>
          <p:spPr bwMode="auto">
            <a:xfrm>
              <a:off x="314325" y="-1716087"/>
              <a:ext cx="33338" cy="30163"/>
            </a:xfrm>
            <a:custGeom>
              <a:avLst/>
              <a:gdLst>
                <a:gd name="T0" fmla="*/ 8 w 9"/>
                <a:gd name="T1" fmla="*/ 6 h 8"/>
                <a:gd name="T2" fmla="*/ 9 w 9"/>
                <a:gd name="T3" fmla="*/ 4 h 8"/>
                <a:gd name="T4" fmla="*/ 9 w 9"/>
                <a:gd name="T5" fmla="*/ 1 h 8"/>
                <a:gd name="T6" fmla="*/ 6 w 9"/>
                <a:gd name="T7" fmla="*/ 0 h 8"/>
                <a:gd name="T8" fmla="*/ 5 w 9"/>
                <a:gd name="T9" fmla="*/ 0 h 8"/>
                <a:gd name="T10" fmla="*/ 0 w 9"/>
                <a:gd name="T11" fmla="*/ 3 h 8"/>
                <a:gd name="T12" fmla="*/ 3 w 9"/>
                <a:gd name="T13" fmla="*/ 8 h 8"/>
                <a:gd name="T14" fmla="*/ 8 w 9"/>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8" y="6"/>
                  </a:moveTo>
                  <a:cubicBezTo>
                    <a:pt x="8" y="5"/>
                    <a:pt x="9" y="5"/>
                    <a:pt x="9" y="4"/>
                  </a:cubicBezTo>
                  <a:cubicBezTo>
                    <a:pt x="9" y="3"/>
                    <a:pt x="9" y="2"/>
                    <a:pt x="9" y="1"/>
                  </a:cubicBezTo>
                  <a:cubicBezTo>
                    <a:pt x="8" y="1"/>
                    <a:pt x="7" y="0"/>
                    <a:pt x="6" y="0"/>
                  </a:cubicBezTo>
                  <a:cubicBezTo>
                    <a:pt x="6" y="0"/>
                    <a:pt x="5" y="0"/>
                    <a:pt x="5" y="0"/>
                  </a:cubicBezTo>
                  <a:cubicBezTo>
                    <a:pt x="0" y="3"/>
                    <a:pt x="0" y="3"/>
                    <a:pt x="0" y="3"/>
                  </a:cubicBezTo>
                  <a:cubicBezTo>
                    <a:pt x="1" y="5"/>
                    <a:pt x="2" y="7"/>
                    <a:pt x="3" y="8"/>
                  </a:cubicBezTo>
                  <a:lnTo>
                    <a:pt x="8"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6" name="Freeform 13"/>
            <p:cNvSpPr/>
            <p:nvPr/>
          </p:nvSpPr>
          <p:spPr bwMode="auto">
            <a:xfrm>
              <a:off x="39688" y="-1716087"/>
              <a:ext cx="33338" cy="30163"/>
            </a:xfrm>
            <a:custGeom>
              <a:avLst/>
              <a:gdLst>
                <a:gd name="T0" fmla="*/ 3 w 9"/>
                <a:gd name="T1" fmla="*/ 0 h 8"/>
                <a:gd name="T2" fmla="*/ 0 w 9"/>
                <a:gd name="T3" fmla="*/ 1 h 8"/>
                <a:gd name="T4" fmla="*/ 0 w 9"/>
                <a:gd name="T5" fmla="*/ 4 h 8"/>
                <a:gd name="T6" fmla="*/ 1 w 9"/>
                <a:gd name="T7" fmla="*/ 6 h 8"/>
                <a:gd name="T8" fmla="*/ 6 w 9"/>
                <a:gd name="T9" fmla="*/ 8 h 8"/>
                <a:gd name="T10" fmla="*/ 9 w 9"/>
                <a:gd name="T11" fmla="*/ 3 h 8"/>
                <a:gd name="T12" fmla="*/ 4 w 9"/>
                <a:gd name="T13" fmla="*/ 0 h 8"/>
                <a:gd name="T14" fmla="*/ 3 w 9"/>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3" y="0"/>
                  </a:moveTo>
                  <a:cubicBezTo>
                    <a:pt x="2" y="0"/>
                    <a:pt x="1" y="1"/>
                    <a:pt x="0" y="1"/>
                  </a:cubicBezTo>
                  <a:cubicBezTo>
                    <a:pt x="0" y="2"/>
                    <a:pt x="0" y="3"/>
                    <a:pt x="0" y="4"/>
                  </a:cubicBezTo>
                  <a:cubicBezTo>
                    <a:pt x="0" y="5"/>
                    <a:pt x="1" y="5"/>
                    <a:pt x="1" y="6"/>
                  </a:cubicBezTo>
                  <a:cubicBezTo>
                    <a:pt x="6" y="8"/>
                    <a:pt x="6" y="8"/>
                    <a:pt x="6" y="8"/>
                  </a:cubicBezTo>
                  <a:cubicBezTo>
                    <a:pt x="7" y="7"/>
                    <a:pt x="8" y="5"/>
                    <a:pt x="9" y="3"/>
                  </a:cubicBezTo>
                  <a:cubicBezTo>
                    <a:pt x="4" y="0"/>
                    <a:pt x="4" y="0"/>
                    <a:pt x="4" y="0"/>
                  </a:cubicBezTo>
                  <a:cubicBezTo>
                    <a:pt x="4"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7" name="Freeform 14"/>
            <p:cNvSpPr/>
            <p:nvPr/>
          </p:nvSpPr>
          <p:spPr bwMode="auto">
            <a:xfrm>
              <a:off x="314325" y="-1554162"/>
              <a:ext cx="33338" cy="30163"/>
            </a:xfrm>
            <a:custGeom>
              <a:avLst/>
              <a:gdLst>
                <a:gd name="T0" fmla="*/ 0 w 9"/>
                <a:gd name="T1" fmla="*/ 5 h 8"/>
                <a:gd name="T2" fmla="*/ 5 w 9"/>
                <a:gd name="T3" fmla="*/ 8 h 8"/>
                <a:gd name="T4" fmla="*/ 6 w 9"/>
                <a:gd name="T5" fmla="*/ 8 h 8"/>
                <a:gd name="T6" fmla="*/ 9 w 9"/>
                <a:gd name="T7" fmla="*/ 7 h 8"/>
                <a:gd name="T8" fmla="*/ 9 w 9"/>
                <a:gd name="T9" fmla="*/ 5 h 8"/>
                <a:gd name="T10" fmla="*/ 8 w 9"/>
                <a:gd name="T11" fmla="*/ 3 h 8"/>
                <a:gd name="T12" fmla="*/ 3 w 9"/>
                <a:gd name="T13" fmla="*/ 0 h 8"/>
                <a:gd name="T14" fmla="*/ 0 w 9"/>
                <a:gd name="T15" fmla="*/ 5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0" y="5"/>
                  </a:moveTo>
                  <a:cubicBezTo>
                    <a:pt x="5" y="8"/>
                    <a:pt x="5" y="8"/>
                    <a:pt x="5" y="8"/>
                  </a:cubicBezTo>
                  <a:cubicBezTo>
                    <a:pt x="5" y="8"/>
                    <a:pt x="6" y="8"/>
                    <a:pt x="6" y="8"/>
                  </a:cubicBezTo>
                  <a:cubicBezTo>
                    <a:pt x="7" y="8"/>
                    <a:pt x="8" y="8"/>
                    <a:pt x="9" y="7"/>
                  </a:cubicBezTo>
                  <a:cubicBezTo>
                    <a:pt x="9" y="6"/>
                    <a:pt x="9" y="5"/>
                    <a:pt x="9" y="5"/>
                  </a:cubicBezTo>
                  <a:cubicBezTo>
                    <a:pt x="9" y="4"/>
                    <a:pt x="8" y="3"/>
                    <a:pt x="8" y="3"/>
                  </a:cubicBezTo>
                  <a:cubicBezTo>
                    <a:pt x="3" y="0"/>
                    <a:pt x="3" y="0"/>
                    <a:pt x="3" y="0"/>
                  </a:cubicBezTo>
                  <a:cubicBezTo>
                    <a:pt x="2" y="2"/>
                    <a:pt x="1" y="3"/>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8" name="Freeform 15"/>
            <p:cNvSpPr/>
            <p:nvPr/>
          </p:nvSpPr>
          <p:spPr bwMode="auto">
            <a:xfrm>
              <a:off x="39688" y="-1554162"/>
              <a:ext cx="33338" cy="30163"/>
            </a:xfrm>
            <a:custGeom>
              <a:avLst/>
              <a:gdLst>
                <a:gd name="T0" fmla="*/ 1 w 9"/>
                <a:gd name="T1" fmla="*/ 3 h 8"/>
                <a:gd name="T2" fmla="*/ 0 w 9"/>
                <a:gd name="T3" fmla="*/ 5 h 8"/>
                <a:gd name="T4" fmla="*/ 0 w 9"/>
                <a:gd name="T5" fmla="*/ 7 h 8"/>
                <a:gd name="T6" fmla="*/ 3 w 9"/>
                <a:gd name="T7" fmla="*/ 8 h 8"/>
                <a:gd name="T8" fmla="*/ 4 w 9"/>
                <a:gd name="T9" fmla="*/ 8 h 8"/>
                <a:gd name="T10" fmla="*/ 9 w 9"/>
                <a:gd name="T11" fmla="*/ 5 h 8"/>
                <a:gd name="T12" fmla="*/ 6 w 9"/>
                <a:gd name="T13" fmla="*/ 0 h 8"/>
                <a:gd name="T14" fmla="*/ 1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1" y="3"/>
                  </a:moveTo>
                  <a:cubicBezTo>
                    <a:pt x="1" y="3"/>
                    <a:pt x="0" y="4"/>
                    <a:pt x="0" y="5"/>
                  </a:cubicBezTo>
                  <a:cubicBezTo>
                    <a:pt x="0" y="5"/>
                    <a:pt x="0" y="6"/>
                    <a:pt x="0" y="7"/>
                  </a:cubicBezTo>
                  <a:cubicBezTo>
                    <a:pt x="1" y="8"/>
                    <a:pt x="2" y="8"/>
                    <a:pt x="3" y="8"/>
                  </a:cubicBezTo>
                  <a:cubicBezTo>
                    <a:pt x="3" y="8"/>
                    <a:pt x="4" y="8"/>
                    <a:pt x="4" y="8"/>
                  </a:cubicBezTo>
                  <a:cubicBezTo>
                    <a:pt x="9" y="5"/>
                    <a:pt x="9" y="5"/>
                    <a:pt x="9" y="5"/>
                  </a:cubicBezTo>
                  <a:cubicBezTo>
                    <a:pt x="8" y="3"/>
                    <a:pt x="7" y="2"/>
                    <a:pt x="6"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9" name="Freeform 16"/>
            <p:cNvSpPr/>
            <p:nvPr/>
          </p:nvSpPr>
          <p:spPr bwMode="auto">
            <a:xfrm>
              <a:off x="254000" y="-1498600"/>
              <a:ext cx="33338" cy="38100"/>
            </a:xfrm>
            <a:custGeom>
              <a:avLst/>
              <a:gdLst>
                <a:gd name="T0" fmla="*/ 6 w 9"/>
                <a:gd name="T1" fmla="*/ 0 h 10"/>
                <a:gd name="T2" fmla="*/ 0 w 9"/>
                <a:gd name="T3" fmla="*/ 3 h 10"/>
                <a:gd name="T4" fmla="*/ 3 w 9"/>
                <a:gd name="T5" fmla="*/ 8 h 10"/>
                <a:gd name="T6" fmla="*/ 6 w 9"/>
                <a:gd name="T7" fmla="*/ 10 h 10"/>
                <a:gd name="T8" fmla="*/ 7 w 9"/>
                <a:gd name="T9" fmla="*/ 9 h 10"/>
                <a:gd name="T10" fmla="*/ 9 w 9"/>
                <a:gd name="T11" fmla="*/ 5 h 10"/>
                <a:gd name="T12" fmla="*/ 6 w 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6" y="0"/>
                  </a:moveTo>
                  <a:cubicBezTo>
                    <a:pt x="4" y="1"/>
                    <a:pt x="2" y="2"/>
                    <a:pt x="0" y="3"/>
                  </a:cubicBezTo>
                  <a:cubicBezTo>
                    <a:pt x="3" y="8"/>
                    <a:pt x="3" y="8"/>
                    <a:pt x="3" y="8"/>
                  </a:cubicBezTo>
                  <a:cubicBezTo>
                    <a:pt x="4" y="9"/>
                    <a:pt x="5" y="10"/>
                    <a:pt x="6" y="10"/>
                  </a:cubicBezTo>
                  <a:cubicBezTo>
                    <a:pt x="7" y="10"/>
                    <a:pt x="7" y="10"/>
                    <a:pt x="7" y="9"/>
                  </a:cubicBezTo>
                  <a:cubicBezTo>
                    <a:pt x="9" y="9"/>
                    <a:pt x="9" y="7"/>
                    <a:pt x="9" y="5"/>
                  </a:cubicBez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0" name="Freeform 17"/>
            <p:cNvSpPr/>
            <p:nvPr/>
          </p:nvSpPr>
          <p:spPr bwMode="auto">
            <a:xfrm>
              <a:off x="100013" y="-1498600"/>
              <a:ext cx="33338" cy="38100"/>
            </a:xfrm>
            <a:custGeom>
              <a:avLst/>
              <a:gdLst>
                <a:gd name="T0" fmla="*/ 1 w 9"/>
                <a:gd name="T1" fmla="*/ 5 h 10"/>
                <a:gd name="T2" fmla="*/ 0 w 9"/>
                <a:gd name="T3" fmla="*/ 8 h 10"/>
                <a:gd name="T4" fmla="*/ 2 w 9"/>
                <a:gd name="T5" fmla="*/ 9 h 10"/>
                <a:gd name="T6" fmla="*/ 3 w 9"/>
                <a:gd name="T7" fmla="*/ 10 h 10"/>
                <a:gd name="T8" fmla="*/ 6 w 9"/>
                <a:gd name="T9" fmla="*/ 8 h 10"/>
                <a:gd name="T10" fmla="*/ 9 w 9"/>
                <a:gd name="T11" fmla="*/ 3 h 10"/>
                <a:gd name="T12" fmla="*/ 3 w 9"/>
                <a:gd name="T13" fmla="*/ 0 h 10"/>
                <a:gd name="T14" fmla="*/ 1 w 9"/>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1" y="5"/>
                  </a:moveTo>
                  <a:cubicBezTo>
                    <a:pt x="0" y="6"/>
                    <a:pt x="0" y="7"/>
                    <a:pt x="0" y="8"/>
                  </a:cubicBezTo>
                  <a:cubicBezTo>
                    <a:pt x="0" y="8"/>
                    <a:pt x="1" y="9"/>
                    <a:pt x="2" y="9"/>
                  </a:cubicBezTo>
                  <a:cubicBezTo>
                    <a:pt x="2" y="10"/>
                    <a:pt x="3" y="10"/>
                    <a:pt x="3" y="10"/>
                  </a:cubicBezTo>
                  <a:cubicBezTo>
                    <a:pt x="4" y="10"/>
                    <a:pt x="5" y="9"/>
                    <a:pt x="6" y="8"/>
                  </a:cubicBezTo>
                  <a:cubicBezTo>
                    <a:pt x="9" y="3"/>
                    <a:pt x="9" y="3"/>
                    <a:pt x="9" y="3"/>
                  </a:cubicBezTo>
                  <a:cubicBezTo>
                    <a:pt x="7" y="2"/>
                    <a:pt x="5" y="1"/>
                    <a:pt x="3" y="0"/>
                  </a:cubicBezTo>
                  <a:lnTo>
                    <a:pt x="1"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1" name="Oval 18"/>
            <p:cNvSpPr>
              <a:spLocks noChangeArrowheads="1"/>
            </p:cNvSpPr>
            <p:nvPr/>
          </p:nvSpPr>
          <p:spPr bwMode="auto">
            <a:xfrm>
              <a:off x="174625" y="-1636712"/>
              <a:ext cx="33338" cy="381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2" name="Freeform 19"/>
            <p:cNvSpPr/>
            <p:nvPr/>
          </p:nvSpPr>
          <p:spPr bwMode="auto">
            <a:xfrm>
              <a:off x="125413" y="-1733550"/>
              <a:ext cx="82550" cy="96838"/>
            </a:xfrm>
            <a:custGeom>
              <a:avLst/>
              <a:gdLst>
                <a:gd name="T0" fmla="*/ 22 w 22"/>
                <a:gd name="T1" fmla="*/ 25 h 26"/>
                <a:gd name="T2" fmla="*/ 21 w 22"/>
                <a:gd name="T3" fmla="*/ 7 h 26"/>
                <a:gd name="T4" fmla="*/ 18 w 22"/>
                <a:gd name="T5" fmla="*/ 3 h 26"/>
                <a:gd name="T6" fmla="*/ 14 w 22"/>
                <a:gd name="T7" fmla="*/ 7 h 26"/>
                <a:gd name="T8" fmla="*/ 14 w 22"/>
                <a:gd name="T9" fmla="*/ 17 h 26"/>
                <a:gd name="T10" fmla="*/ 5 w 22"/>
                <a:gd name="T11" fmla="*/ 1 h 26"/>
                <a:gd name="T12" fmla="*/ 2 w 22"/>
                <a:gd name="T13" fmla="*/ 1 h 26"/>
                <a:gd name="T14" fmla="*/ 1 w 22"/>
                <a:gd name="T15" fmla="*/ 4 h 26"/>
                <a:gd name="T16" fmla="*/ 13 w 22"/>
                <a:gd name="T17" fmla="*/ 26 h 26"/>
                <a:gd name="T18" fmla="*/ 18 w 22"/>
                <a:gd name="T19" fmla="*/ 24 h 26"/>
                <a:gd name="T20" fmla="*/ 22 w 22"/>
                <a:gd name="T21"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22" y="25"/>
                  </a:moveTo>
                  <a:cubicBezTo>
                    <a:pt x="21" y="7"/>
                    <a:pt x="21" y="7"/>
                    <a:pt x="21" y="7"/>
                  </a:cubicBezTo>
                  <a:cubicBezTo>
                    <a:pt x="21" y="5"/>
                    <a:pt x="20" y="3"/>
                    <a:pt x="18" y="3"/>
                  </a:cubicBezTo>
                  <a:cubicBezTo>
                    <a:pt x="15" y="3"/>
                    <a:pt x="14" y="5"/>
                    <a:pt x="14" y="7"/>
                  </a:cubicBezTo>
                  <a:cubicBezTo>
                    <a:pt x="14" y="17"/>
                    <a:pt x="14" y="17"/>
                    <a:pt x="14" y="17"/>
                  </a:cubicBezTo>
                  <a:cubicBezTo>
                    <a:pt x="5" y="1"/>
                    <a:pt x="5" y="1"/>
                    <a:pt x="5" y="1"/>
                  </a:cubicBezTo>
                  <a:cubicBezTo>
                    <a:pt x="4" y="0"/>
                    <a:pt x="3" y="0"/>
                    <a:pt x="2" y="1"/>
                  </a:cubicBezTo>
                  <a:cubicBezTo>
                    <a:pt x="1" y="1"/>
                    <a:pt x="0" y="3"/>
                    <a:pt x="1" y="4"/>
                  </a:cubicBezTo>
                  <a:cubicBezTo>
                    <a:pt x="13" y="26"/>
                    <a:pt x="13" y="26"/>
                    <a:pt x="13" y="26"/>
                  </a:cubicBezTo>
                  <a:cubicBezTo>
                    <a:pt x="14" y="24"/>
                    <a:pt x="16" y="24"/>
                    <a:pt x="18" y="24"/>
                  </a:cubicBezTo>
                  <a:cubicBezTo>
                    <a:pt x="19" y="24"/>
                    <a:pt x="21" y="24"/>
                    <a:pt x="22"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88" name="组合 87"/>
          <p:cNvGrpSpPr/>
          <p:nvPr/>
        </p:nvGrpSpPr>
        <p:grpSpPr>
          <a:xfrm>
            <a:off x="1853507" y="3978621"/>
            <a:ext cx="514719" cy="356117"/>
            <a:chOff x="-5087938" y="1543050"/>
            <a:chExt cx="839788" cy="581025"/>
          </a:xfrm>
        </p:grpSpPr>
        <p:sp>
          <p:nvSpPr>
            <p:cNvPr id="89" name="Freeform 24"/>
            <p:cNvSpPr/>
            <p:nvPr/>
          </p:nvSpPr>
          <p:spPr bwMode="auto">
            <a:xfrm>
              <a:off x="-4859338" y="1831975"/>
              <a:ext cx="509588" cy="292100"/>
            </a:xfrm>
            <a:custGeom>
              <a:avLst/>
              <a:gdLst>
                <a:gd name="T0" fmla="*/ 101 w 136"/>
                <a:gd name="T1" fmla="*/ 0 h 78"/>
                <a:gd name="T2" fmla="*/ 0 w 136"/>
                <a:gd name="T3" fmla="*/ 75 h 78"/>
                <a:gd name="T4" fmla="*/ 10 w 136"/>
                <a:gd name="T5" fmla="*/ 76 h 78"/>
                <a:gd name="T6" fmla="*/ 136 w 136"/>
                <a:gd name="T7" fmla="*/ 0 h 78"/>
                <a:gd name="T8" fmla="*/ 101 w 136"/>
                <a:gd name="T9" fmla="*/ 0 h 78"/>
                <a:gd name="T10" fmla="*/ 101 w 136"/>
                <a:gd name="T11" fmla="*/ 0 h 78"/>
              </a:gdLst>
              <a:ahLst/>
              <a:cxnLst>
                <a:cxn ang="0">
                  <a:pos x="T0" y="T1"/>
                </a:cxn>
                <a:cxn ang="0">
                  <a:pos x="T2" y="T3"/>
                </a:cxn>
                <a:cxn ang="0">
                  <a:pos x="T4" y="T5"/>
                </a:cxn>
                <a:cxn ang="0">
                  <a:pos x="T6" y="T7"/>
                </a:cxn>
                <a:cxn ang="0">
                  <a:pos x="T8" y="T9"/>
                </a:cxn>
                <a:cxn ang="0">
                  <a:pos x="T10" y="T11"/>
                </a:cxn>
              </a:cxnLst>
              <a:rect l="0" t="0" r="r" b="b"/>
              <a:pathLst>
                <a:path w="136" h="78">
                  <a:moveTo>
                    <a:pt x="101" y="0"/>
                  </a:moveTo>
                  <a:cubicBezTo>
                    <a:pt x="81" y="38"/>
                    <a:pt x="49" y="64"/>
                    <a:pt x="0" y="75"/>
                  </a:cubicBezTo>
                  <a:cubicBezTo>
                    <a:pt x="3" y="76"/>
                    <a:pt x="7" y="76"/>
                    <a:pt x="10" y="76"/>
                  </a:cubicBezTo>
                  <a:cubicBezTo>
                    <a:pt x="65" y="78"/>
                    <a:pt x="114" y="47"/>
                    <a:pt x="136" y="0"/>
                  </a:cubicBezTo>
                  <a:cubicBezTo>
                    <a:pt x="101" y="0"/>
                    <a:pt x="101" y="0"/>
                    <a:pt x="101" y="0"/>
                  </a:cubicBezTo>
                  <a:cubicBezTo>
                    <a:pt x="101" y="0"/>
                    <a:pt x="101" y="0"/>
                    <a:pt x="10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 name="Freeform 25"/>
            <p:cNvSpPr/>
            <p:nvPr/>
          </p:nvSpPr>
          <p:spPr bwMode="auto">
            <a:xfrm>
              <a:off x="-4937125" y="1543050"/>
              <a:ext cx="85725" cy="104775"/>
            </a:xfrm>
            <a:custGeom>
              <a:avLst/>
              <a:gdLst>
                <a:gd name="T0" fmla="*/ 10 w 23"/>
                <a:gd name="T1" fmla="*/ 28 h 28"/>
                <a:gd name="T2" fmla="*/ 23 w 23"/>
                <a:gd name="T3" fmla="*/ 15 h 28"/>
                <a:gd name="T4" fmla="*/ 13 w 23"/>
                <a:gd name="T5" fmla="*/ 1 h 28"/>
                <a:gd name="T6" fmla="*/ 1 w 23"/>
                <a:gd name="T7" fmla="*/ 13 h 28"/>
                <a:gd name="T8" fmla="*/ 10 w 23"/>
                <a:gd name="T9" fmla="*/ 28 h 28"/>
              </a:gdLst>
              <a:ahLst/>
              <a:cxnLst>
                <a:cxn ang="0">
                  <a:pos x="T0" y="T1"/>
                </a:cxn>
                <a:cxn ang="0">
                  <a:pos x="T2" y="T3"/>
                </a:cxn>
                <a:cxn ang="0">
                  <a:pos x="T4" y="T5"/>
                </a:cxn>
                <a:cxn ang="0">
                  <a:pos x="T6" y="T7"/>
                </a:cxn>
                <a:cxn ang="0">
                  <a:pos x="T8" y="T9"/>
                </a:cxn>
              </a:cxnLst>
              <a:rect l="0" t="0" r="r" b="b"/>
              <a:pathLst>
                <a:path w="23" h="28">
                  <a:moveTo>
                    <a:pt x="10" y="28"/>
                  </a:moveTo>
                  <a:cubicBezTo>
                    <a:pt x="16" y="28"/>
                    <a:pt x="22" y="23"/>
                    <a:pt x="23" y="15"/>
                  </a:cubicBezTo>
                  <a:cubicBezTo>
                    <a:pt x="23" y="8"/>
                    <a:pt x="19" y="1"/>
                    <a:pt x="13" y="1"/>
                  </a:cubicBezTo>
                  <a:cubicBezTo>
                    <a:pt x="7" y="0"/>
                    <a:pt x="2" y="6"/>
                    <a:pt x="1" y="13"/>
                  </a:cubicBezTo>
                  <a:cubicBezTo>
                    <a:pt x="0" y="20"/>
                    <a:pt x="4" y="27"/>
                    <a:pt x="10"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 name="Freeform 26"/>
            <p:cNvSpPr/>
            <p:nvPr/>
          </p:nvSpPr>
          <p:spPr bwMode="auto">
            <a:xfrm>
              <a:off x="-4495800" y="1562100"/>
              <a:ext cx="247650" cy="201613"/>
            </a:xfrm>
            <a:custGeom>
              <a:avLst/>
              <a:gdLst>
                <a:gd name="T0" fmla="*/ 12 w 66"/>
                <a:gd name="T1" fmla="*/ 54 h 54"/>
                <a:gd name="T2" fmla="*/ 46 w 66"/>
                <a:gd name="T3" fmla="*/ 54 h 54"/>
                <a:gd name="T4" fmla="*/ 49 w 66"/>
                <a:gd name="T5" fmla="*/ 42 h 54"/>
                <a:gd name="T6" fmla="*/ 66 w 66"/>
                <a:gd name="T7" fmla="*/ 42 h 54"/>
                <a:gd name="T8" fmla="*/ 33 w 66"/>
                <a:gd name="T9" fmla="*/ 0 h 54"/>
                <a:gd name="T10" fmla="*/ 0 w 66"/>
                <a:gd name="T11" fmla="*/ 42 h 54"/>
                <a:gd name="T12" fmla="*/ 17 w 66"/>
                <a:gd name="T13" fmla="*/ 42 h 54"/>
                <a:gd name="T14" fmla="*/ 12 w 66"/>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54">
                  <a:moveTo>
                    <a:pt x="12" y="54"/>
                  </a:moveTo>
                  <a:cubicBezTo>
                    <a:pt x="46" y="54"/>
                    <a:pt x="46" y="54"/>
                    <a:pt x="46" y="54"/>
                  </a:cubicBezTo>
                  <a:cubicBezTo>
                    <a:pt x="48" y="50"/>
                    <a:pt x="49" y="46"/>
                    <a:pt x="49" y="42"/>
                  </a:cubicBezTo>
                  <a:cubicBezTo>
                    <a:pt x="66" y="42"/>
                    <a:pt x="66" y="42"/>
                    <a:pt x="66" y="42"/>
                  </a:cubicBezTo>
                  <a:cubicBezTo>
                    <a:pt x="33" y="0"/>
                    <a:pt x="33" y="0"/>
                    <a:pt x="33" y="0"/>
                  </a:cubicBezTo>
                  <a:cubicBezTo>
                    <a:pt x="0" y="42"/>
                    <a:pt x="0" y="42"/>
                    <a:pt x="0" y="42"/>
                  </a:cubicBezTo>
                  <a:cubicBezTo>
                    <a:pt x="17" y="42"/>
                    <a:pt x="17" y="42"/>
                    <a:pt x="17" y="42"/>
                  </a:cubicBezTo>
                  <a:cubicBezTo>
                    <a:pt x="15" y="46"/>
                    <a:pt x="14" y="50"/>
                    <a:pt x="12" y="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 name="Freeform 27"/>
            <p:cNvSpPr>
              <a:spLocks noEditPoints="1"/>
            </p:cNvSpPr>
            <p:nvPr/>
          </p:nvSpPr>
          <p:spPr bwMode="auto">
            <a:xfrm>
              <a:off x="-5087938" y="1651000"/>
              <a:ext cx="792163" cy="439738"/>
            </a:xfrm>
            <a:custGeom>
              <a:avLst/>
              <a:gdLst>
                <a:gd name="T0" fmla="*/ 164 w 211"/>
                <a:gd name="T1" fmla="*/ 32 h 117"/>
                <a:gd name="T2" fmla="*/ 160 w 211"/>
                <a:gd name="T3" fmla="*/ 37 h 117"/>
                <a:gd name="T4" fmla="*/ 90 w 211"/>
                <a:gd name="T5" fmla="*/ 33 h 117"/>
                <a:gd name="T6" fmla="*/ 57 w 211"/>
                <a:gd name="T7" fmla="*/ 6 h 117"/>
                <a:gd name="T8" fmla="*/ 56 w 211"/>
                <a:gd name="T9" fmla="*/ 13 h 117"/>
                <a:gd name="T10" fmla="*/ 51 w 211"/>
                <a:gd name="T11" fmla="*/ 6 h 117"/>
                <a:gd name="T12" fmla="*/ 51 w 211"/>
                <a:gd name="T13" fmla="*/ 0 h 117"/>
                <a:gd name="T14" fmla="*/ 47 w 211"/>
                <a:gd name="T15" fmla="*/ 5 h 117"/>
                <a:gd name="T16" fmla="*/ 47 w 211"/>
                <a:gd name="T17" fmla="*/ 28 h 117"/>
                <a:gd name="T18" fmla="*/ 45 w 211"/>
                <a:gd name="T19" fmla="*/ 8 h 117"/>
                <a:gd name="T20" fmla="*/ 44 w 211"/>
                <a:gd name="T21" fmla="*/ 1 h 117"/>
                <a:gd name="T22" fmla="*/ 34 w 211"/>
                <a:gd name="T23" fmla="*/ 1 h 117"/>
                <a:gd name="T24" fmla="*/ 17 w 211"/>
                <a:gd name="T25" fmla="*/ 14 h 117"/>
                <a:gd name="T26" fmla="*/ 9 w 211"/>
                <a:gd name="T27" fmla="*/ 21 h 117"/>
                <a:gd name="T28" fmla="*/ 8 w 211"/>
                <a:gd name="T29" fmla="*/ 22 h 117"/>
                <a:gd name="T30" fmla="*/ 8 w 211"/>
                <a:gd name="T31" fmla="*/ 22 h 117"/>
                <a:gd name="T32" fmla="*/ 11 w 211"/>
                <a:gd name="T33" fmla="*/ 34 h 117"/>
                <a:gd name="T34" fmla="*/ 11 w 211"/>
                <a:gd name="T35" fmla="*/ 34 h 117"/>
                <a:gd name="T36" fmla="*/ 19 w 211"/>
                <a:gd name="T37" fmla="*/ 37 h 117"/>
                <a:gd name="T38" fmla="*/ 8 w 211"/>
                <a:gd name="T39" fmla="*/ 72 h 117"/>
                <a:gd name="T40" fmla="*/ 10 w 211"/>
                <a:gd name="T41" fmla="*/ 101 h 117"/>
                <a:gd name="T42" fmla="*/ 2 w 211"/>
                <a:gd name="T43" fmla="*/ 110 h 117"/>
                <a:gd name="T44" fmla="*/ 8 w 211"/>
                <a:gd name="T45" fmla="*/ 115 h 117"/>
                <a:gd name="T46" fmla="*/ 16 w 211"/>
                <a:gd name="T47" fmla="*/ 109 h 117"/>
                <a:gd name="T48" fmla="*/ 39 w 211"/>
                <a:gd name="T49" fmla="*/ 111 h 117"/>
                <a:gd name="T50" fmla="*/ 20 w 211"/>
                <a:gd name="T51" fmla="*/ 100 h 117"/>
                <a:gd name="T52" fmla="*/ 16 w 211"/>
                <a:gd name="T53" fmla="*/ 67 h 117"/>
                <a:gd name="T54" fmla="*/ 25 w 211"/>
                <a:gd name="T55" fmla="*/ 45 h 117"/>
                <a:gd name="T56" fmla="*/ 24 w 211"/>
                <a:gd name="T57" fmla="*/ 59 h 117"/>
                <a:gd name="T58" fmla="*/ 53 w 211"/>
                <a:gd name="T59" fmla="*/ 117 h 117"/>
                <a:gd name="T60" fmla="*/ 51 w 211"/>
                <a:gd name="T61" fmla="*/ 65 h 117"/>
                <a:gd name="T62" fmla="*/ 82 w 211"/>
                <a:gd name="T63" fmla="*/ 107 h 117"/>
                <a:gd name="T64" fmla="*/ 73 w 211"/>
                <a:gd name="T65" fmla="*/ 61 h 117"/>
                <a:gd name="T66" fmla="*/ 58 w 211"/>
                <a:gd name="T67" fmla="*/ 45 h 117"/>
                <a:gd name="T68" fmla="*/ 83 w 211"/>
                <a:gd name="T69" fmla="*/ 47 h 117"/>
                <a:gd name="T70" fmla="*/ 204 w 211"/>
                <a:gd name="T71" fmla="*/ 45 h 117"/>
                <a:gd name="T72" fmla="*/ 208 w 211"/>
                <a:gd name="T73" fmla="*/ 40 h 117"/>
                <a:gd name="T74" fmla="*/ 207 w 211"/>
                <a:gd name="T75" fmla="*/ 32 h 117"/>
                <a:gd name="T76" fmla="*/ 57 w 211"/>
                <a:gd name="T77" fmla="*/ 29 h 117"/>
                <a:gd name="T78" fmla="*/ 64 w 211"/>
                <a:gd name="T79" fmla="*/ 3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1" h="117">
                  <a:moveTo>
                    <a:pt x="207" y="32"/>
                  </a:moveTo>
                  <a:cubicBezTo>
                    <a:pt x="164" y="32"/>
                    <a:pt x="164" y="32"/>
                    <a:pt x="164" y="32"/>
                  </a:cubicBezTo>
                  <a:cubicBezTo>
                    <a:pt x="162" y="32"/>
                    <a:pt x="160" y="34"/>
                    <a:pt x="160" y="36"/>
                  </a:cubicBezTo>
                  <a:cubicBezTo>
                    <a:pt x="160" y="36"/>
                    <a:pt x="160" y="36"/>
                    <a:pt x="160" y="37"/>
                  </a:cubicBezTo>
                  <a:cubicBezTo>
                    <a:pt x="88" y="37"/>
                    <a:pt x="88" y="37"/>
                    <a:pt x="88" y="37"/>
                  </a:cubicBezTo>
                  <a:cubicBezTo>
                    <a:pt x="89" y="35"/>
                    <a:pt x="89" y="34"/>
                    <a:pt x="90" y="33"/>
                  </a:cubicBezTo>
                  <a:cubicBezTo>
                    <a:pt x="84" y="31"/>
                    <a:pt x="71" y="25"/>
                    <a:pt x="71" y="25"/>
                  </a:cubicBezTo>
                  <a:cubicBezTo>
                    <a:pt x="57" y="6"/>
                    <a:pt x="57" y="6"/>
                    <a:pt x="57" y="6"/>
                  </a:cubicBezTo>
                  <a:cubicBezTo>
                    <a:pt x="54" y="8"/>
                    <a:pt x="54" y="8"/>
                    <a:pt x="54" y="8"/>
                  </a:cubicBezTo>
                  <a:cubicBezTo>
                    <a:pt x="56" y="13"/>
                    <a:pt x="56" y="13"/>
                    <a:pt x="56" y="13"/>
                  </a:cubicBezTo>
                  <a:cubicBezTo>
                    <a:pt x="51" y="28"/>
                    <a:pt x="51" y="28"/>
                    <a:pt x="51" y="28"/>
                  </a:cubicBezTo>
                  <a:cubicBezTo>
                    <a:pt x="51" y="6"/>
                    <a:pt x="51" y="6"/>
                    <a:pt x="51" y="6"/>
                  </a:cubicBezTo>
                  <a:cubicBezTo>
                    <a:pt x="52" y="5"/>
                    <a:pt x="52" y="5"/>
                    <a:pt x="52" y="5"/>
                  </a:cubicBezTo>
                  <a:cubicBezTo>
                    <a:pt x="51" y="0"/>
                    <a:pt x="51" y="0"/>
                    <a:pt x="51" y="0"/>
                  </a:cubicBezTo>
                  <a:cubicBezTo>
                    <a:pt x="48" y="0"/>
                    <a:pt x="48" y="0"/>
                    <a:pt x="48" y="0"/>
                  </a:cubicBezTo>
                  <a:cubicBezTo>
                    <a:pt x="47" y="5"/>
                    <a:pt x="47" y="5"/>
                    <a:pt x="47" y="5"/>
                  </a:cubicBezTo>
                  <a:cubicBezTo>
                    <a:pt x="48" y="6"/>
                    <a:pt x="48" y="6"/>
                    <a:pt x="48" y="6"/>
                  </a:cubicBezTo>
                  <a:cubicBezTo>
                    <a:pt x="47" y="28"/>
                    <a:pt x="47" y="28"/>
                    <a:pt x="47" y="28"/>
                  </a:cubicBezTo>
                  <a:cubicBezTo>
                    <a:pt x="43" y="12"/>
                    <a:pt x="43" y="12"/>
                    <a:pt x="43" y="12"/>
                  </a:cubicBezTo>
                  <a:cubicBezTo>
                    <a:pt x="45" y="8"/>
                    <a:pt x="45" y="8"/>
                    <a:pt x="45" y="8"/>
                  </a:cubicBezTo>
                  <a:cubicBezTo>
                    <a:pt x="42" y="5"/>
                    <a:pt x="42" y="5"/>
                    <a:pt x="42" y="5"/>
                  </a:cubicBezTo>
                  <a:cubicBezTo>
                    <a:pt x="44" y="1"/>
                    <a:pt x="44" y="1"/>
                    <a:pt x="44" y="1"/>
                  </a:cubicBezTo>
                  <a:cubicBezTo>
                    <a:pt x="44" y="1"/>
                    <a:pt x="44" y="1"/>
                    <a:pt x="44" y="1"/>
                  </a:cubicBezTo>
                  <a:cubicBezTo>
                    <a:pt x="41" y="1"/>
                    <a:pt x="39" y="1"/>
                    <a:pt x="34" y="1"/>
                  </a:cubicBezTo>
                  <a:cubicBezTo>
                    <a:pt x="33" y="1"/>
                    <a:pt x="29" y="3"/>
                    <a:pt x="27" y="5"/>
                  </a:cubicBezTo>
                  <a:cubicBezTo>
                    <a:pt x="17" y="14"/>
                    <a:pt x="17" y="14"/>
                    <a:pt x="17" y="14"/>
                  </a:cubicBezTo>
                  <a:cubicBezTo>
                    <a:pt x="12" y="19"/>
                    <a:pt x="12" y="19"/>
                    <a:pt x="12" y="19"/>
                  </a:cubicBezTo>
                  <a:cubicBezTo>
                    <a:pt x="9" y="21"/>
                    <a:pt x="9" y="21"/>
                    <a:pt x="9" y="21"/>
                  </a:cubicBezTo>
                  <a:cubicBezTo>
                    <a:pt x="8" y="22"/>
                    <a:pt x="8" y="22"/>
                    <a:pt x="8" y="22"/>
                  </a:cubicBezTo>
                  <a:cubicBezTo>
                    <a:pt x="8" y="22"/>
                    <a:pt x="8" y="22"/>
                    <a:pt x="8" y="22"/>
                  </a:cubicBezTo>
                  <a:cubicBezTo>
                    <a:pt x="8" y="22"/>
                    <a:pt x="8" y="22"/>
                    <a:pt x="8" y="22"/>
                  </a:cubicBezTo>
                  <a:cubicBezTo>
                    <a:pt x="8" y="22"/>
                    <a:pt x="8" y="22"/>
                    <a:pt x="8" y="22"/>
                  </a:cubicBezTo>
                  <a:cubicBezTo>
                    <a:pt x="9" y="27"/>
                    <a:pt x="6" y="10"/>
                    <a:pt x="11" y="34"/>
                  </a:cubicBezTo>
                  <a:cubicBezTo>
                    <a:pt x="11" y="34"/>
                    <a:pt x="11" y="34"/>
                    <a:pt x="11" y="34"/>
                  </a:cubicBezTo>
                  <a:cubicBezTo>
                    <a:pt x="11" y="34"/>
                    <a:pt x="11" y="34"/>
                    <a:pt x="11" y="34"/>
                  </a:cubicBezTo>
                  <a:cubicBezTo>
                    <a:pt x="11" y="34"/>
                    <a:pt x="11" y="34"/>
                    <a:pt x="11" y="34"/>
                  </a:cubicBezTo>
                  <a:cubicBezTo>
                    <a:pt x="13" y="35"/>
                    <a:pt x="13" y="35"/>
                    <a:pt x="13" y="35"/>
                  </a:cubicBezTo>
                  <a:cubicBezTo>
                    <a:pt x="19" y="37"/>
                    <a:pt x="19" y="37"/>
                    <a:pt x="19" y="37"/>
                  </a:cubicBezTo>
                  <a:cubicBezTo>
                    <a:pt x="14" y="39"/>
                    <a:pt x="8" y="42"/>
                    <a:pt x="5" y="49"/>
                  </a:cubicBezTo>
                  <a:cubicBezTo>
                    <a:pt x="0" y="59"/>
                    <a:pt x="5" y="66"/>
                    <a:pt x="8" y="72"/>
                  </a:cubicBezTo>
                  <a:cubicBezTo>
                    <a:pt x="10" y="75"/>
                    <a:pt x="12" y="79"/>
                    <a:pt x="13" y="82"/>
                  </a:cubicBezTo>
                  <a:cubicBezTo>
                    <a:pt x="14" y="88"/>
                    <a:pt x="12" y="96"/>
                    <a:pt x="10" y="101"/>
                  </a:cubicBezTo>
                  <a:cubicBezTo>
                    <a:pt x="8" y="102"/>
                    <a:pt x="7" y="103"/>
                    <a:pt x="5" y="104"/>
                  </a:cubicBezTo>
                  <a:cubicBezTo>
                    <a:pt x="2" y="106"/>
                    <a:pt x="1" y="109"/>
                    <a:pt x="2" y="110"/>
                  </a:cubicBezTo>
                  <a:cubicBezTo>
                    <a:pt x="2" y="111"/>
                    <a:pt x="2" y="114"/>
                    <a:pt x="6" y="115"/>
                  </a:cubicBezTo>
                  <a:cubicBezTo>
                    <a:pt x="6" y="115"/>
                    <a:pt x="7" y="115"/>
                    <a:pt x="8" y="115"/>
                  </a:cubicBezTo>
                  <a:cubicBezTo>
                    <a:pt x="10" y="115"/>
                    <a:pt x="11" y="115"/>
                    <a:pt x="13" y="113"/>
                  </a:cubicBezTo>
                  <a:cubicBezTo>
                    <a:pt x="14" y="112"/>
                    <a:pt x="15" y="111"/>
                    <a:pt x="16" y="109"/>
                  </a:cubicBezTo>
                  <a:cubicBezTo>
                    <a:pt x="21" y="108"/>
                    <a:pt x="27" y="109"/>
                    <a:pt x="33" y="112"/>
                  </a:cubicBezTo>
                  <a:cubicBezTo>
                    <a:pt x="35" y="113"/>
                    <a:pt x="38" y="113"/>
                    <a:pt x="39" y="111"/>
                  </a:cubicBezTo>
                  <a:cubicBezTo>
                    <a:pt x="40" y="109"/>
                    <a:pt x="39" y="106"/>
                    <a:pt x="37" y="105"/>
                  </a:cubicBezTo>
                  <a:cubicBezTo>
                    <a:pt x="32" y="101"/>
                    <a:pt x="25" y="100"/>
                    <a:pt x="20" y="100"/>
                  </a:cubicBezTo>
                  <a:cubicBezTo>
                    <a:pt x="22" y="93"/>
                    <a:pt x="22" y="86"/>
                    <a:pt x="21" y="81"/>
                  </a:cubicBezTo>
                  <a:cubicBezTo>
                    <a:pt x="21" y="76"/>
                    <a:pt x="18" y="71"/>
                    <a:pt x="16" y="67"/>
                  </a:cubicBezTo>
                  <a:cubicBezTo>
                    <a:pt x="12" y="61"/>
                    <a:pt x="10" y="58"/>
                    <a:pt x="12" y="53"/>
                  </a:cubicBezTo>
                  <a:cubicBezTo>
                    <a:pt x="15" y="47"/>
                    <a:pt x="21" y="45"/>
                    <a:pt x="25" y="45"/>
                  </a:cubicBezTo>
                  <a:cubicBezTo>
                    <a:pt x="25" y="50"/>
                    <a:pt x="24" y="54"/>
                    <a:pt x="24" y="59"/>
                  </a:cubicBezTo>
                  <a:cubicBezTo>
                    <a:pt x="24" y="59"/>
                    <a:pt x="24" y="59"/>
                    <a:pt x="24" y="59"/>
                  </a:cubicBezTo>
                  <a:cubicBezTo>
                    <a:pt x="27" y="59"/>
                    <a:pt x="29" y="59"/>
                    <a:pt x="32" y="60"/>
                  </a:cubicBezTo>
                  <a:cubicBezTo>
                    <a:pt x="39" y="79"/>
                    <a:pt x="46" y="98"/>
                    <a:pt x="53" y="117"/>
                  </a:cubicBezTo>
                  <a:cubicBezTo>
                    <a:pt x="67" y="113"/>
                    <a:pt x="67" y="113"/>
                    <a:pt x="67" y="113"/>
                  </a:cubicBezTo>
                  <a:cubicBezTo>
                    <a:pt x="64" y="100"/>
                    <a:pt x="56" y="78"/>
                    <a:pt x="51" y="65"/>
                  </a:cubicBezTo>
                  <a:cubicBezTo>
                    <a:pt x="57" y="70"/>
                    <a:pt x="64" y="74"/>
                    <a:pt x="65" y="78"/>
                  </a:cubicBezTo>
                  <a:cubicBezTo>
                    <a:pt x="82" y="107"/>
                    <a:pt x="82" y="107"/>
                    <a:pt x="82" y="107"/>
                  </a:cubicBezTo>
                  <a:cubicBezTo>
                    <a:pt x="95" y="100"/>
                    <a:pt x="95" y="100"/>
                    <a:pt x="95" y="100"/>
                  </a:cubicBezTo>
                  <a:cubicBezTo>
                    <a:pt x="88" y="89"/>
                    <a:pt x="84" y="77"/>
                    <a:pt x="73" y="61"/>
                  </a:cubicBezTo>
                  <a:cubicBezTo>
                    <a:pt x="67" y="56"/>
                    <a:pt x="62" y="52"/>
                    <a:pt x="58" y="49"/>
                  </a:cubicBezTo>
                  <a:cubicBezTo>
                    <a:pt x="58" y="48"/>
                    <a:pt x="58" y="46"/>
                    <a:pt x="58" y="45"/>
                  </a:cubicBezTo>
                  <a:cubicBezTo>
                    <a:pt x="80" y="45"/>
                    <a:pt x="80" y="45"/>
                    <a:pt x="80" y="45"/>
                  </a:cubicBezTo>
                  <a:cubicBezTo>
                    <a:pt x="81" y="46"/>
                    <a:pt x="82" y="46"/>
                    <a:pt x="83" y="47"/>
                  </a:cubicBezTo>
                  <a:cubicBezTo>
                    <a:pt x="83" y="46"/>
                    <a:pt x="84" y="46"/>
                    <a:pt x="84" y="45"/>
                  </a:cubicBezTo>
                  <a:cubicBezTo>
                    <a:pt x="204" y="45"/>
                    <a:pt x="204" y="45"/>
                    <a:pt x="204" y="45"/>
                  </a:cubicBezTo>
                  <a:cubicBezTo>
                    <a:pt x="206" y="45"/>
                    <a:pt x="208" y="43"/>
                    <a:pt x="208" y="41"/>
                  </a:cubicBezTo>
                  <a:cubicBezTo>
                    <a:pt x="208" y="41"/>
                    <a:pt x="208" y="40"/>
                    <a:pt x="208" y="40"/>
                  </a:cubicBezTo>
                  <a:cubicBezTo>
                    <a:pt x="210" y="40"/>
                    <a:pt x="211" y="38"/>
                    <a:pt x="211" y="36"/>
                  </a:cubicBezTo>
                  <a:cubicBezTo>
                    <a:pt x="211" y="34"/>
                    <a:pt x="209" y="32"/>
                    <a:pt x="207" y="32"/>
                  </a:cubicBezTo>
                  <a:close/>
                  <a:moveTo>
                    <a:pt x="57" y="37"/>
                  </a:moveTo>
                  <a:cubicBezTo>
                    <a:pt x="57" y="34"/>
                    <a:pt x="57" y="31"/>
                    <a:pt x="57" y="29"/>
                  </a:cubicBezTo>
                  <a:cubicBezTo>
                    <a:pt x="59" y="33"/>
                    <a:pt x="59" y="33"/>
                    <a:pt x="59" y="33"/>
                  </a:cubicBezTo>
                  <a:cubicBezTo>
                    <a:pt x="61" y="34"/>
                    <a:pt x="62" y="36"/>
                    <a:pt x="64" y="37"/>
                  </a:cubicBezTo>
                  <a:lnTo>
                    <a:pt x="57" y="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sp>
        <p:nvSpPr>
          <p:cNvPr id="94" name="Rectangle 39"/>
          <p:cNvSpPr>
            <a:spLocks noChangeArrowheads="1"/>
          </p:cNvSpPr>
          <p:nvPr/>
        </p:nvSpPr>
        <p:spPr bwMode="auto">
          <a:xfrm>
            <a:off x="6150610" y="2212340"/>
            <a:ext cx="2799080" cy="2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buFont typeface="Arial" panose="020B0604020202020204" pitchFamily="34" charset="0"/>
              <a:buNone/>
            </a:pPr>
            <a:r>
              <a:rPr lang="en-US" altLang="zh-CN" b="1" dirty="0">
                <a:solidFill>
                  <a:srgbClr val="2B2E3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dirty="0">
                <a:solidFill>
                  <a:srgbClr val="2B2E30"/>
                </a:solidFill>
                <a:latin typeface="微软雅黑" panose="020B0503020204020204" pitchFamily="34" charset="-122"/>
                <a:ea typeface="微软雅黑" panose="020B0503020204020204" pitchFamily="34" charset="-122"/>
                <a:cs typeface="微软雅黑" panose="020B0503020204020204" pitchFamily="34" charset="-122"/>
              </a:rPr>
              <a:t>一、认识电商品牌</a:t>
            </a:r>
            <a:r>
              <a:rPr lang="en-US" altLang="zh-CN" b="1" dirty="0">
                <a:solidFill>
                  <a:srgbClr val="2B2E30"/>
                </a:solidFill>
                <a:latin typeface="微软雅黑" panose="020B0503020204020204" pitchFamily="34" charset="-122"/>
                <a:ea typeface="微软雅黑" panose="020B0503020204020204" pitchFamily="34" charset="-122"/>
                <a:cs typeface="微软雅黑" panose="020B0503020204020204" pitchFamily="34" charset="-122"/>
              </a:rPr>
              <a:t>VI</a:t>
            </a:r>
            <a:endParaRPr lang="en-US" altLang="zh-CN" b="1" dirty="0">
              <a:solidFill>
                <a:srgbClr val="2B2E3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6150610" y="2804160"/>
            <a:ext cx="2552700" cy="368300"/>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cs typeface="微软雅黑" panose="020B0503020204020204" pitchFamily="34" charset="-122"/>
              </a:rPr>
              <a:t>二、电商产品</a:t>
            </a:r>
            <a:r>
              <a:rPr lang="en-US" altLang="zh-CN" b="1">
                <a:latin typeface="微软雅黑" panose="020B0503020204020204" pitchFamily="34" charset="-122"/>
                <a:ea typeface="微软雅黑" panose="020B0503020204020204" pitchFamily="34" charset="-122"/>
                <a:cs typeface="微软雅黑" panose="020B0503020204020204" pitchFamily="34" charset="-122"/>
              </a:rPr>
              <a:t>VI</a:t>
            </a:r>
            <a:endParaRPr lang="en-US" altLang="zh-CN"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6150610" y="3487420"/>
            <a:ext cx="3368040" cy="368300"/>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cs typeface="微软雅黑" panose="020B0503020204020204" pitchFamily="34" charset="-122"/>
              </a:rPr>
              <a:t>三、电商营销</a:t>
            </a:r>
            <a:r>
              <a:rPr lang="en-US" altLang="zh-CN" b="1">
                <a:latin typeface="微软雅黑" panose="020B0503020204020204" pitchFamily="34" charset="-122"/>
                <a:ea typeface="微软雅黑" panose="020B0503020204020204" pitchFamily="34" charset="-122"/>
                <a:cs typeface="微软雅黑" panose="020B0503020204020204" pitchFamily="34" charset="-122"/>
              </a:rPr>
              <a:t>VI</a:t>
            </a:r>
            <a:endParaRPr lang="en-US" altLang="zh-CN"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6052820" y="4170680"/>
            <a:ext cx="3368040" cy="368300"/>
          </a:xfrm>
          <a:prstGeom prst="rect">
            <a:avLst/>
          </a:prstGeom>
          <a:noFill/>
        </p:spPr>
        <p:txBody>
          <a:bodyPr wrap="square" rtlCol="0">
            <a:spAutoFit/>
          </a:bodyPr>
          <a:p>
            <a:r>
              <a:rPr lang="zh-CN" altLang="en-US" b="1">
                <a:latin typeface="微软雅黑" panose="020B0503020204020204" pitchFamily="34" charset="-122"/>
                <a:ea typeface="微软雅黑" panose="020B0503020204020204" pitchFamily="34" charset="-122"/>
                <a:cs typeface="微软雅黑" panose="020B0503020204020204" pitchFamily="34" charset="-122"/>
              </a:rPr>
              <a:t>四、</a:t>
            </a:r>
            <a:r>
              <a:rPr b="1">
                <a:latin typeface="微软雅黑" panose="020B0503020204020204" pitchFamily="34" charset="-122"/>
                <a:ea typeface="微软雅黑" panose="020B0503020204020204" pitchFamily="34" charset="-122"/>
                <a:cs typeface="微软雅黑" panose="020B0503020204020204" pitchFamily="34" charset="-122"/>
              </a:rPr>
              <a:t> 学生的电商 VI 实战作品</a:t>
            </a:r>
            <a:endParaRPr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80000">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14:bounceEnd="80000">
                                          <p:cBhvr additive="base">
                                            <p:cTn id="7" dur="750" fill="hold"/>
                                            <p:tgtEl>
                                              <p:spTgt spid="48"/>
                                            </p:tgtEl>
                                            <p:attrNameLst>
                                              <p:attrName>ppt_x</p:attrName>
                                            </p:attrNameLst>
                                          </p:cBhvr>
                                          <p:tavLst>
                                            <p:tav tm="0">
                                              <p:val>
                                                <p:strVal val="0-#ppt_w/2"/>
                                              </p:val>
                                            </p:tav>
                                            <p:tav tm="100000">
                                              <p:val>
                                                <p:strVal val="#ppt_x"/>
                                              </p:val>
                                            </p:tav>
                                          </p:tavLst>
                                        </p:anim>
                                        <p:anim calcmode="lin" valueType="num" p14:bounceEnd="80000">
                                          <p:cBhvr additive="base">
                                            <p:cTn id="8" dur="750" fill="hold"/>
                                            <p:tgtEl>
                                              <p:spTgt spid="4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80000">
                                      <p:stCondLst>
                                        <p:cond delay="200"/>
                                      </p:stCondLst>
                                      <p:childTnLst>
                                        <p:set>
                                          <p:cBhvr>
                                            <p:cTn id="10" dur="1" fill="hold">
                                              <p:stCondLst>
                                                <p:cond delay="0"/>
                                              </p:stCondLst>
                                            </p:cTn>
                                            <p:tgtEl>
                                              <p:spTgt spid="93"/>
                                            </p:tgtEl>
                                            <p:attrNameLst>
                                              <p:attrName>style.visibility</p:attrName>
                                            </p:attrNameLst>
                                          </p:cBhvr>
                                          <p:to>
                                            <p:strVal val="visible"/>
                                          </p:to>
                                        </p:set>
                                        <p:anim calcmode="lin" valueType="num" p14:bounceEnd="80000">
                                          <p:cBhvr additive="base">
                                            <p:cTn id="11" dur="750" fill="hold"/>
                                            <p:tgtEl>
                                              <p:spTgt spid="93"/>
                                            </p:tgtEl>
                                            <p:attrNameLst>
                                              <p:attrName>ppt_x</p:attrName>
                                            </p:attrNameLst>
                                          </p:cBhvr>
                                          <p:tavLst>
                                            <p:tav tm="0">
                                              <p:val>
                                                <p:strVal val="1+#ppt_w/2"/>
                                              </p:val>
                                            </p:tav>
                                            <p:tav tm="100000">
                                              <p:val>
                                                <p:strVal val="#ppt_x"/>
                                              </p:val>
                                            </p:tav>
                                          </p:tavLst>
                                        </p:anim>
                                        <p:anim calcmode="lin" valueType="num" p14:bounceEnd="80000">
                                          <p:cBhvr additive="base">
                                            <p:cTn id="12" dur="750" fill="hold"/>
                                            <p:tgtEl>
                                              <p:spTgt spid="93"/>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500"/>
                                      </p:stCondLst>
                                      <p:childTnLst>
                                        <p:set>
                                          <p:cBhvr>
                                            <p:cTn id="14" dur="1" fill="hold">
                                              <p:stCondLst>
                                                <p:cond delay="0"/>
                                              </p:stCondLst>
                                            </p:cTn>
                                            <p:tgtEl>
                                              <p:spTgt spid="66"/>
                                            </p:tgtEl>
                                            <p:attrNameLst>
                                              <p:attrName>style.visibility</p:attrName>
                                            </p:attrNameLst>
                                          </p:cBhvr>
                                          <p:to>
                                            <p:strVal val="visible"/>
                                          </p:to>
                                        </p:set>
                                        <p:anim calcmode="lin" valueType="num">
                                          <p:cBhvr>
                                            <p:cTn id="15" dur="300" fill="hold"/>
                                            <p:tgtEl>
                                              <p:spTgt spid="66"/>
                                            </p:tgtEl>
                                            <p:attrNameLst>
                                              <p:attrName>ppt_w</p:attrName>
                                            </p:attrNameLst>
                                          </p:cBhvr>
                                          <p:tavLst>
                                            <p:tav tm="0">
                                              <p:val>
                                                <p:fltVal val="0"/>
                                              </p:val>
                                            </p:tav>
                                            <p:tav tm="100000">
                                              <p:val>
                                                <p:strVal val="#ppt_w"/>
                                              </p:val>
                                            </p:tav>
                                          </p:tavLst>
                                        </p:anim>
                                        <p:anim calcmode="lin" valueType="num">
                                          <p:cBhvr>
                                            <p:cTn id="16" dur="300" fill="hold"/>
                                            <p:tgtEl>
                                              <p:spTgt spid="66"/>
                                            </p:tgtEl>
                                            <p:attrNameLst>
                                              <p:attrName>ppt_h</p:attrName>
                                            </p:attrNameLst>
                                          </p:cBhvr>
                                          <p:tavLst>
                                            <p:tav tm="0">
                                              <p:val>
                                                <p:fltVal val="0"/>
                                              </p:val>
                                            </p:tav>
                                            <p:tav tm="100000">
                                              <p:val>
                                                <p:strVal val="#ppt_h"/>
                                              </p:val>
                                            </p:tav>
                                          </p:tavLst>
                                        </p:anim>
                                        <p:animEffect transition="in" filter="fade">
                                          <p:cBhvr>
                                            <p:cTn id="17" dur="300"/>
                                            <p:tgtEl>
                                              <p:spTgt spid="66"/>
                                            </p:tgtEl>
                                          </p:cBhvr>
                                        </p:animEffect>
                                      </p:childTnLst>
                                    </p:cTn>
                                  </p:par>
                                  <p:par>
                                    <p:cTn id="18" presetID="6" presetClass="emph" presetSubtype="0" autoRev="1" fill="hold" grpId="1" nodeType="withEffect">
                                      <p:stCondLst>
                                        <p:cond delay="800"/>
                                      </p:stCondLst>
                                      <p:childTnLst>
                                        <p:animScale>
                                          <p:cBhvr>
                                            <p:cTn id="19" dur="150" fill="hold"/>
                                            <p:tgtEl>
                                              <p:spTgt spid="66"/>
                                            </p:tgtEl>
                                          </p:cBhvr>
                                          <p:by x="110000" y="110000"/>
                                        </p:animScale>
                                      </p:childTnLst>
                                    </p:cTn>
                                  </p:par>
                                  <p:par>
                                    <p:cTn id="20" presetID="53" presetClass="entr" presetSubtype="16" fill="hold" nodeType="withEffect">
                                      <p:stCondLst>
                                        <p:cond delay="800"/>
                                      </p:stCondLst>
                                      <p:childTnLst>
                                        <p:set>
                                          <p:cBhvr>
                                            <p:cTn id="21" dur="1" fill="hold">
                                              <p:stCondLst>
                                                <p:cond delay="0"/>
                                              </p:stCondLst>
                                            </p:cTn>
                                            <p:tgtEl>
                                              <p:spTgt spid="88"/>
                                            </p:tgtEl>
                                            <p:attrNameLst>
                                              <p:attrName>style.visibility</p:attrName>
                                            </p:attrNameLst>
                                          </p:cBhvr>
                                          <p:to>
                                            <p:strVal val="visible"/>
                                          </p:to>
                                        </p:set>
                                        <p:anim calcmode="lin" valueType="num">
                                          <p:cBhvr>
                                            <p:cTn id="22" dur="300" fill="hold"/>
                                            <p:tgtEl>
                                              <p:spTgt spid="88"/>
                                            </p:tgtEl>
                                            <p:attrNameLst>
                                              <p:attrName>ppt_w</p:attrName>
                                            </p:attrNameLst>
                                          </p:cBhvr>
                                          <p:tavLst>
                                            <p:tav tm="0">
                                              <p:val>
                                                <p:fltVal val="0"/>
                                              </p:val>
                                            </p:tav>
                                            <p:tav tm="100000">
                                              <p:val>
                                                <p:strVal val="#ppt_w"/>
                                              </p:val>
                                            </p:tav>
                                          </p:tavLst>
                                        </p:anim>
                                        <p:anim calcmode="lin" valueType="num">
                                          <p:cBhvr>
                                            <p:cTn id="23" dur="300" fill="hold"/>
                                            <p:tgtEl>
                                              <p:spTgt spid="88"/>
                                            </p:tgtEl>
                                            <p:attrNameLst>
                                              <p:attrName>ppt_h</p:attrName>
                                            </p:attrNameLst>
                                          </p:cBhvr>
                                          <p:tavLst>
                                            <p:tav tm="0">
                                              <p:val>
                                                <p:fltVal val="0"/>
                                              </p:val>
                                            </p:tav>
                                            <p:tav tm="100000">
                                              <p:val>
                                                <p:strVal val="#ppt_h"/>
                                              </p:val>
                                            </p:tav>
                                          </p:tavLst>
                                        </p:anim>
                                        <p:animEffect transition="in" filter="fade">
                                          <p:cBhvr>
                                            <p:cTn id="24" dur="300"/>
                                            <p:tgtEl>
                                              <p:spTgt spid="88"/>
                                            </p:tgtEl>
                                          </p:cBhvr>
                                        </p:animEffect>
                                      </p:childTnLst>
                                    </p:cTn>
                                  </p:par>
                                  <p:par>
                                    <p:cTn id="25" presetID="6" presetClass="emph" presetSubtype="0" autoRev="1" fill="hold" nodeType="withEffect">
                                      <p:stCondLst>
                                        <p:cond delay="1100"/>
                                      </p:stCondLst>
                                      <p:childTnLst>
                                        <p:animScale>
                                          <p:cBhvr>
                                            <p:cTn id="26" dur="150" fill="hold"/>
                                            <p:tgtEl>
                                              <p:spTgt spid="88"/>
                                            </p:tgtEl>
                                          </p:cBhvr>
                                          <p:by x="110000" y="110000"/>
                                        </p:animScale>
                                      </p:childTnLst>
                                    </p:cTn>
                                  </p:par>
                                  <p:par>
                                    <p:cTn id="27" presetID="53" presetClass="entr" presetSubtype="16" fill="hold" grpId="0" nodeType="withEffect">
                                      <p:stCondLst>
                                        <p:cond delay="800"/>
                                      </p:stCondLst>
                                      <p:childTnLst>
                                        <p:set>
                                          <p:cBhvr>
                                            <p:cTn id="28" dur="1" fill="hold">
                                              <p:stCondLst>
                                                <p:cond delay="0"/>
                                              </p:stCondLst>
                                            </p:cTn>
                                            <p:tgtEl>
                                              <p:spTgt spid="50"/>
                                            </p:tgtEl>
                                            <p:attrNameLst>
                                              <p:attrName>style.visibility</p:attrName>
                                            </p:attrNameLst>
                                          </p:cBhvr>
                                          <p:to>
                                            <p:strVal val="visible"/>
                                          </p:to>
                                        </p:set>
                                        <p:anim calcmode="lin" valueType="num">
                                          <p:cBhvr>
                                            <p:cTn id="29" dur="300" fill="hold"/>
                                            <p:tgtEl>
                                              <p:spTgt spid="50"/>
                                            </p:tgtEl>
                                            <p:attrNameLst>
                                              <p:attrName>ppt_w</p:attrName>
                                            </p:attrNameLst>
                                          </p:cBhvr>
                                          <p:tavLst>
                                            <p:tav tm="0">
                                              <p:val>
                                                <p:fltVal val="0"/>
                                              </p:val>
                                            </p:tav>
                                            <p:tav tm="100000">
                                              <p:val>
                                                <p:strVal val="#ppt_w"/>
                                              </p:val>
                                            </p:tav>
                                          </p:tavLst>
                                        </p:anim>
                                        <p:anim calcmode="lin" valueType="num">
                                          <p:cBhvr>
                                            <p:cTn id="30" dur="300" fill="hold"/>
                                            <p:tgtEl>
                                              <p:spTgt spid="50"/>
                                            </p:tgtEl>
                                            <p:attrNameLst>
                                              <p:attrName>ppt_h</p:attrName>
                                            </p:attrNameLst>
                                          </p:cBhvr>
                                          <p:tavLst>
                                            <p:tav tm="0">
                                              <p:val>
                                                <p:fltVal val="0"/>
                                              </p:val>
                                            </p:tav>
                                            <p:tav tm="100000">
                                              <p:val>
                                                <p:strVal val="#ppt_h"/>
                                              </p:val>
                                            </p:tav>
                                          </p:tavLst>
                                        </p:anim>
                                        <p:animEffect transition="in" filter="fade">
                                          <p:cBhvr>
                                            <p:cTn id="31" dur="300"/>
                                            <p:tgtEl>
                                              <p:spTgt spid="50"/>
                                            </p:tgtEl>
                                          </p:cBhvr>
                                        </p:animEffect>
                                      </p:childTnLst>
                                    </p:cTn>
                                  </p:par>
                                  <p:par>
                                    <p:cTn id="32" presetID="6" presetClass="emph" presetSubtype="0" autoRev="1" fill="hold" grpId="1" nodeType="withEffect">
                                      <p:stCondLst>
                                        <p:cond delay="1100"/>
                                      </p:stCondLst>
                                      <p:childTnLst>
                                        <p:animScale>
                                          <p:cBhvr>
                                            <p:cTn id="33" dur="150" fill="hold"/>
                                            <p:tgtEl>
                                              <p:spTgt spid="50"/>
                                            </p:tgtEl>
                                          </p:cBhvr>
                                          <p:by x="110000" y="110000"/>
                                        </p:animScale>
                                      </p:childTnLst>
                                    </p:cTn>
                                  </p:par>
                                  <p:par>
                                    <p:cTn id="34" presetID="53" presetClass="entr" presetSubtype="16" fill="hold" grpId="0" nodeType="withEffect">
                                      <p:stCondLst>
                                        <p:cond delay="1100"/>
                                      </p:stCondLst>
                                      <p:childTnLst>
                                        <p:set>
                                          <p:cBhvr>
                                            <p:cTn id="35" dur="1" fill="hold">
                                              <p:stCondLst>
                                                <p:cond delay="0"/>
                                              </p:stCondLst>
                                            </p:cTn>
                                            <p:tgtEl>
                                              <p:spTgt spid="67"/>
                                            </p:tgtEl>
                                            <p:attrNameLst>
                                              <p:attrName>style.visibility</p:attrName>
                                            </p:attrNameLst>
                                          </p:cBhvr>
                                          <p:to>
                                            <p:strVal val="visible"/>
                                          </p:to>
                                        </p:set>
                                        <p:anim calcmode="lin" valueType="num">
                                          <p:cBhvr>
                                            <p:cTn id="36" dur="300" fill="hold"/>
                                            <p:tgtEl>
                                              <p:spTgt spid="67"/>
                                            </p:tgtEl>
                                            <p:attrNameLst>
                                              <p:attrName>ppt_w</p:attrName>
                                            </p:attrNameLst>
                                          </p:cBhvr>
                                          <p:tavLst>
                                            <p:tav tm="0">
                                              <p:val>
                                                <p:fltVal val="0"/>
                                              </p:val>
                                            </p:tav>
                                            <p:tav tm="100000">
                                              <p:val>
                                                <p:strVal val="#ppt_w"/>
                                              </p:val>
                                            </p:tav>
                                          </p:tavLst>
                                        </p:anim>
                                        <p:anim calcmode="lin" valueType="num">
                                          <p:cBhvr>
                                            <p:cTn id="37" dur="300" fill="hold"/>
                                            <p:tgtEl>
                                              <p:spTgt spid="67"/>
                                            </p:tgtEl>
                                            <p:attrNameLst>
                                              <p:attrName>ppt_h</p:attrName>
                                            </p:attrNameLst>
                                          </p:cBhvr>
                                          <p:tavLst>
                                            <p:tav tm="0">
                                              <p:val>
                                                <p:fltVal val="0"/>
                                              </p:val>
                                            </p:tav>
                                            <p:tav tm="100000">
                                              <p:val>
                                                <p:strVal val="#ppt_h"/>
                                              </p:val>
                                            </p:tav>
                                          </p:tavLst>
                                        </p:anim>
                                        <p:animEffect transition="in" filter="fade">
                                          <p:cBhvr>
                                            <p:cTn id="38" dur="300"/>
                                            <p:tgtEl>
                                              <p:spTgt spid="67"/>
                                            </p:tgtEl>
                                          </p:cBhvr>
                                        </p:animEffect>
                                      </p:childTnLst>
                                    </p:cTn>
                                  </p:par>
                                  <p:par>
                                    <p:cTn id="39" presetID="6" presetClass="emph" presetSubtype="0" autoRev="1" fill="hold" grpId="1" nodeType="withEffect">
                                      <p:stCondLst>
                                        <p:cond delay="1400"/>
                                      </p:stCondLst>
                                      <p:childTnLst>
                                        <p:animScale>
                                          <p:cBhvr>
                                            <p:cTn id="40" dur="150" fill="hold"/>
                                            <p:tgtEl>
                                              <p:spTgt spid="67"/>
                                            </p:tgtEl>
                                          </p:cBhvr>
                                          <p:by x="110000" y="110000"/>
                                        </p:animScale>
                                      </p:childTnLst>
                                    </p:cTn>
                                  </p:par>
                                  <p:par>
                                    <p:cTn id="41" presetID="53" presetClass="entr" presetSubtype="16" fill="hold" grpId="0" nodeType="withEffect">
                                      <p:stCondLst>
                                        <p:cond delay="600"/>
                                      </p:stCondLst>
                                      <p:childTnLst>
                                        <p:set>
                                          <p:cBhvr>
                                            <p:cTn id="42" dur="1" fill="hold">
                                              <p:stCondLst>
                                                <p:cond delay="0"/>
                                              </p:stCondLst>
                                            </p:cTn>
                                            <p:tgtEl>
                                              <p:spTgt spid="52"/>
                                            </p:tgtEl>
                                            <p:attrNameLst>
                                              <p:attrName>style.visibility</p:attrName>
                                            </p:attrNameLst>
                                          </p:cBhvr>
                                          <p:to>
                                            <p:strVal val="visible"/>
                                          </p:to>
                                        </p:set>
                                        <p:anim calcmode="lin" valueType="num">
                                          <p:cBhvr>
                                            <p:cTn id="43" dur="300" fill="hold"/>
                                            <p:tgtEl>
                                              <p:spTgt spid="52"/>
                                            </p:tgtEl>
                                            <p:attrNameLst>
                                              <p:attrName>ppt_w</p:attrName>
                                            </p:attrNameLst>
                                          </p:cBhvr>
                                          <p:tavLst>
                                            <p:tav tm="0">
                                              <p:val>
                                                <p:fltVal val="0"/>
                                              </p:val>
                                            </p:tav>
                                            <p:tav tm="100000">
                                              <p:val>
                                                <p:strVal val="#ppt_w"/>
                                              </p:val>
                                            </p:tav>
                                          </p:tavLst>
                                        </p:anim>
                                        <p:anim calcmode="lin" valueType="num">
                                          <p:cBhvr>
                                            <p:cTn id="44" dur="300" fill="hold"/>
                                            <p:tgtEl>
                                              <p:spTgt spid="52"/>
                                            </p:tgtEl>
                                            <p:attrNameLst>
                                              <p:attrName>ppt_h</p:attrName>
                                            </p:attrNameLst>
                                          </p:cBhvr>
                                          <p:tavLst>
                                            <p:tav tm="0">
                                              <p:val>
                                                <p:fltVal val="0"/>
                                              </p:val>
                                            </p:tav>
                                            <p:tav tm="100000">
                                              <p:val>
                                                <p:strVal val="#ppt_h"/>
                                              </p:val>
                                            </p:tav>
                                          </p:tavLst>
                                        </p:anim>
                                        <p:animEffect transition="in" filter="fade">
                                          <p:cBhvr>
                                            <p:cTn id="45" dur="300"/>
                                            <p:tgtEl>
                                              <p:spTgt spid="52"/>
                                            </p:tgtEl>
                                          </p:cBhvr>
                                        </p:animEffect>
                                      </p:childTnLst>
                                    </p:cTn>
                                  </p:par>
                                  <p:par>
                                    <p:cTn id="46" presetID="6" presetClass="emph" presetSubtype="0" autoRev="1" fill="hold" grpId="1" nodeType="withEffect">
                                      <p:stCondLst>
                                        <p:cond delay="900"/>
                                      </p:stCondLst>
                                      <p:childTnLst>
                                        <p:animScale>
                                          <p:cBhvr>
                                            <p:cTn id="47" dur="150" fill="hold"/>
                                            <p:tgtEl>
                                              <p:spTgt spid="52"/>
                                            </p:tgtEl>
                                          </p:cBhvr>
                                          <p:by x="110000" y="110000"/>
                                        </p:animScale>
                                      </p:childTnLst>
                                    </p:cTn>
                                  </p:par>
                                  <p:par>
                                    <p:cTn id="48" presetID="53" presetClass="entr" presetSubtype="16" fill="hold" nodeType="withEffect">
                                      <p:stCondLst>
                                        <p:cond delay="900"/>
                                      </p:stCondLst>
                                      <p:childTnLst>
                                        <p:set>
                                          <p:cBhvr>
                                            <p:cTn id="49" dur="1" fill="hold">
                                              <p:stCondLst>
                                                <p:cond delay="0"/>
                                              </p:stCondLst>
                                            </p:cTn>
                                            <p:tgtEl>
                                              <p:spTgt spid="68"/>
                                            </p:tgtEl>
                                            <p:attrNameLst>
                                              <p:attrName>style.visibility</p:attrName>
                                            </p:attrNameLst>
                                          </p:cBhvr>
                                          <p:to>
                                            <p:strVal val="visible"/>
                                          </p:to>
                                        </p:set>
                                        <p:anim calcmode="lin" valueType="num">
                                          <p:cBhvr>
                                            <p:cTn id="50" dur="300" fill="hold"/>
                                            <p:tgtEl>
                                              <p:spTgt spid="68"/>
                                            </p:tgtEl>
                                            <p:attrNameLst>
                                              <p:attrName>ppt_w</p:attrName>
                                            </p:attrNameLst>
                                          </p:cBhvr>
                                          <p:tavLst>
                                            <p:tav tm="0">
                                              <p:val>
                                                <p:fltVal val="0"/>
                                              </p:val>
                                            </p:tav>
                                            <p:tav tm="100000">
                                              <p:val>
                                                <p:strVal val="#ppt_w"/>
                                              </p:val>
                                            </p:tav>
                                          </p:tavLst>
                                        </p:anim>
                                        <p:anim calcmode="lin" valueType="num">
                                          <p:cBhvr>
                                            <p:cTn id="51" dur="300" fill="hold"/>
                                            <p:tgtEl>
                                              <p:spTgt spid="68"/>
                                            </p:tgtEl>
                                            <p:attrNameLst>
                                              <p:attrName>ppt_h</p:attrName>
                                            </p:attrNameLst>
                                          </p:cBhvr>
                                          <p:tavLst>
                                            <p:tav tm="0">
                                              <p:val>
                                                <p:fltVal val="0"/>
                                              </p:val>
                                            </p:tav>
                                            <p:tav tm="100000">
                                              <p:val>
                                                <p:strVal val="#ppt_h"/>
                                              </p:val>
                                            </p:tav>
                                          </p:tavLst>
                                        </p:anim>
                                        <p:animEffect transition="in" filter="fade">
                                          <p:cBhvr>
                                            <p:cTn id="52" dur="300"/>
                                            <p:tgtEl>
                                              <p:spTgt spid="68"/>
                                            </p:tgtEl>
                                          </p:cBhvr>
                                        </p:animEffect>
                                      </p:childTnLst>
                                    </p:cTn>
                                  </p:par>
                                  <p:par>
                                    <p:cTn id="53" presetID="6" presetClass="emph" presetSubtype="0" autoRev="1" fill="hold" nodeType="withEffect">
                                      <p:stCondLst>
                                        <p:cond delay="1200"/>
                                      </p:stCondLst>
                                      <p:childTnLst>
                                        <p:animScale>
                                          <p:cBhvr>
                                            <p:cTn id="54" dur="150" fill="hold"/>
                                            <p:tgtEl>
                                              <p:spTgt spid="68"/>
                                            </p:tgtEl>
                                          </p:cBhvr>
                                          <p:by x="110000" y="110000"/>
                                        </p:animScale>
                                      </p:childTnLst>
                                    </p:cTn>
                                  </p:par>
                                  <p:par>
                                    <p:cTn id="55" presetID="53" presetClass="entr" presetSubtype="16" fill="hold" grpId="0" nodeType="withEffect">
                                      <p:stCondLst>
                                        <p:cond delay="700"/>
                                      </p:stCondLst>
                                      <p:childTnLst>
                                        <p:set>
                                          <p:cBhvr>
                                            <p:cTn id="56" dur="1" fill="hold">
                                              <p:stCondLst>
                                                <p:cond delay="0"/>
                                              </p:stCondLst>
                                            </p:cTn>
                                            <p:tgtEl>
                                              <p:spTgt spid="62"/>
                                            </p:tgtEl>
                                            <p:attrNameLst>
                                              <p:attrName>style.visibility</p:attrName>
                                            </p:attrNameLst>
                                          </p:cBhvr>
                                          <p:to>
                                            <p:strVal val="visible"/>
                                          </p:to>
                                        </p:set>
                                        <p:anim calcmode="lin" valueType="num">
                                          <p:cBhvr>
                                            <p:cTn id="57" dur="300" fill="hold"/>
                                            <p:tgtEl>
                                              <p:spTgt spid="62"/>
                                            </p:tgtEl>
                                            <p:attrNameLst>
                                              <p:attrName>ppt_w</p:attrName>
                                            </p:attrNameLst>
                                          </p:cBhvr>
                                          <p:tavLst>
                                            <p:tav tm="0">
                                              <p:val>
                                                <p:fltVal val="0"/>
                                              </p:val>
                                            </p:tav>
                                            <p:tav tm="100000">
                                              <p:val>
                                                <p:strVal val="#ppt_w"/>
                                              </p:val>
                                            </p:tav>
                                          </p:tavLst>
                                        </p:anim>
                                        <p:anim calcmode="lin" valueType="num">
                                          <p:cBhvr>
                                            <p:cTn id="58" dur="300" fill="hold"/>
                                            <p:tgtEl>
                                              <p:spTgt spid="62"/>
                                            </p:tgtEl>
                                            <p:attrNameLst>
                                              <p:attrName>ppt_h</p:attrName>
                                            </p:attrNameLst>
                                          </p:cBhvr>
                                          <p:tavLst>
                                            <p:tav tm="0">
                                              <p:val>
                                                <p:fltVal val="0"/>
                                              </p:val>
                                            </p:tav>
                                            <p:tav tm="100000">
                                              <p:val>
                                                <p:strVal val="#ppt_h"/>
                                              </p:val>
                                            </p:tav>
                                          </p:tavLst>
                                        </p:anim>
                                        <p:animEffect transition="in" filter="fade">
                                          <p:cBhvr>
                                            <p:cTn id="59" dur="300"/>
                                            <p:tgtEl>
                                              <p:spTgt spid="62"/>
                                            </p:tgtEl>
                                          </p:cBhvr>
                                        </p:animEffect>
                                      </p:childTnLst>
                                    </p:cTn>
                                  </p:par>
                                  <p:par>
                                    <p:cTn id="60" presetID="6" presetClass="emph" presetSubtype="0" autoRev="1" fill="hold" grpId="1" nodeType="withEffect">
                                      <p:stCondLst>
                                        <p:cond delay="1000"/>
                                      </p:stCondLst>
                                      <p:childTnLst>
                                        <p:animScale>
                                          <p:cBhvr>
                                            <p:cTn id="61" dur="150" fill="hold"/>
                                            <p:tgtEl>
                                              <p:spTgt spid="62"/>
                                            </p:tgtEl>
                                          </p:cBhvr>
                                          <p:by x="110000" y="110000"/>
                                        </p:animScale>
                                      </p:childTnLst>
                                    </p:cTn>
                                  </p:par>
                                  <p:par>
                                    <p:cTn id="62" presetID="53" presetClass="entr" presetSubtype="16" fill="hold" grpId="0" nodeType="withEffect">
                                      <p:stCondLst>
                                        <p:cond delay="1000"/>
                                      </p:stCondLst>
                                      <p:childTnLst>
                                        <p:set>
                                          <p:cBhvr>
                                            <p:cTn id="63" dur="1" fill="hold">
                                              <p:stCondLst>
                                                <p:cond delay="0"/>
                                              </p:stCondLst>
                                            </p:cTn>
                                            <p:tgtEl>
                                              <p:spTgt spid="64"/>
                                            </p:tgtEl>
                                            <p:attrNameLst>
                                              <p:attrName>style.visibility</p:attrName>
                                            </p:attrNameLst>
                                          </p:cBhvr>
                                          <p:to>
                                            <p:strVal val="visible"/>
                                          </p:to>
                                        </p:set>
                                        <p:anim calcmode="lin" valueType="num">
                                          <p:cBhvr>
                                            <p:cTn id="64" dur="300" fill="hold"/>
                                            <p:tgtEl>
                                              <p:spTgt spid="64"/>
                                            </p:tgtEl>
                                            <p:attrNameLst>
                                              <p:attrName>ppt_w</p:attrName>
                                            </p:attrNameLst>
                                          </p:cBhvr>
                                          <p:tavLst>
                                            <p:tav tm="0">
                                              <p:val>
                                                <p:fltVal val="0"/>
                                              </p:val>
                                            </p:tav>
                                            <p:tav tm="100000">
                                              <p:val>
                                                <p:strVal val="#ppt_w"/>
                                              </p:val>
                                            </p:tav>
                                          </p:tavLst>
                                        </p:anim>
                                        <p:anim calcmode="lin" valueType="num">
                                          <p:cBhvr>
                                            <p:cTn id="65" dur="300" fill="hold"/>
                                            <p:tgtEl>
                                              <p:spTgt spid="64"/>
                                            </p:tgtEl>
                                            <p:attrNameLst>
                                              <p:attrName>ppt_h</p:attrName>
                                            </p:attrNameLst>
                                          </p:cBhvr>
                                          <p:tavLst>
                                            <p:tav tm="0">
                                              <p:val>
                                                <p:fltVal val="0"/>
                                              </p:val>
                                            </p:tav>
                                            <p:tav tm="100000">
                                              <p:val>
                                                <p:strVal val="#ppt_h"/>
                                              </p:val>
                                            </p:tav>
                                          </p:tavLst>
                                        </p:anim>
                                        <p:animEffect transition="in" filter="fade">
                                          <p:cBhvr>
                                            <p:cTn id="66" dur="300"/>
                                            <p:tgtEl>
                                              <p:spTgt spid="64"/>
                                            </p:tgtEl>
                                          </p:cBhvr>
                                        </p:animEffect>
                                      </p:childTnLst>
                                    </p:cTn>
                                  </p:par>
                                  <p:par>
                                    <p:cTn id="67" presetID="6" presetClass="emph" presetSubtype="0" autoRev="1" fill="hold" grpId="1" nodeType="withEffect">
                                      <p:stCondLst>
                                        <p:cond delay="1300"/>
                                      </p:stCondLst>
                                      <p:childTnLst>
                                        <p:animScale>
                                          <p:cBhvr>
                                            <p:cTn id="68" dur="150" fill="hold"/>
                                            <p:tgtEl>
                                              <p:spTgt spid="64"/>
                                            </p:tgtEl>
                                          </p:cBhvr>
                                          <p:by x="110000" y="110000"/>
                                        </p:animScale>
                                      </p:childTnLst>
                                    </p:cTn>
                                  </p:par>
                                  <p:par>
                                    <p:cTn id="69" presetID="53" presetClass="entr" presetSubtype="16" fill="hold" grpId="0" nodeType="withEffect">
                                      <p:stCondLst>
                                        <p:cond delay="1100"/>
                                      </p:stCondLst>
                                      <p:childTnLst>
                                        <p:set>
                                          <p:cBhvr>
                                            <p:cTn id="70" dur="1" fill="hold">
                                              <p:stCondLst>
                                                <p:cond delay="0"/>
                                              </p:stCondLst>
                                            </p:cTn>
                                            <p:tgtEl>
                                              <p:spTgt spid="56"/>
                                            </p:tgtEl>
                                            <p:attrNameLst>
                                              <p:attrName>style.visibility</p:attrName>
                                            </p:attrNameLst>
                                          </p:cBhvr>
                                          <p:to>
                                            <p:strVal val="visible"/>
                                          </p:to>
                                        </p:set>
                                        <p:anim calcmode="lin" valueType="num">
                                          <p:cBhvr>
                                            <p:cTn id="71" dur="300" fill="hold"/>
                                            <p:tgtEl>
                                              <p:spTgt spid="56"/>
                                            </p:tgtEl>
                                            <p:attrNameLst>
                                              <p:attrName>ppt_w</p:attrName>
                                            </p:attrNameLst>
                                          </p:cBhvr>
                                          <p:tavLst>
                                            <p:tav tm="0">
                                              <p:val>
                                                <p:fltVal val="0"/>
                                              </p:val>
                                            </p:tav>
                                            <p:tav tm="100000">
                                              <p:val>
                                                <p:strVal val="#ppt_w"/>
                                              </p:val>
                                            </p:tav>
                                          </p:tavLst>
                                        </p:anim>
                                        <p:anim calcmode="lin" valueType="num">
                                          <p:cBhvr>
                                            <p:cTn id="72" dur="300" fill="hold"/>
                                            <p:tgtEl>
                                              <p:spTgt spid="56"/>
                                            </p:tgtEl>
                                            <p:attrNameLst>
                                              <p:attrName>ppt_h</p:attrName>
                                            </p:attrNameLst>
                                          </p:cBhvr>
                                          <p:tavLst>
                                            <p:tav tm="0">
                                              <p:val>
                                                <p:fltVal val="0"/>
                                              </p:val>
                                            </p:tav>
                                            <p:tav tm="100000">
                                              <p:val>
                                                <p:strVal val="#ppt_h"/>
                                              </p:val>
                                            </p:tav>
                                          </p:tavLst>
                                        </p:anim>
                                        <p:animEffect transition="in" filter="fade">
                                          <p:cBhvr>
                                            <p:cTn id="73" dur="300"/>
                                            <p:tgtEl>
                                              <p:spTgt spid="56"/>
                                            </p:tgtEl>
                                          </p:cBhvr>
                                        </p:animEffect>
                                      </p:childTnLst>
                                    </p:cTn>
                                  </p:par>
                                  <p:par>
                                    <p:cTn id="74" presetID="6" presetClass="emph" presetSubtype="0" autoRev="1" fill="hold" grpId="1" nodeType="withEffect">
                                      <p:stCondLst>
                                        <p:cond delay="1400"/>
                                      </p:stCondLst>
                                      <p:childTnLst>
                                        <p:animScale>
                                          <p:cBhvr>
                                            <p:cTn id="75" dur="150" fill="hold"/>
                                            <p:tgtEl>
                                              <p:spTgt spid="56"/>
                                            </p:tgtEl>
                                          </p:cBhvr>
                                          <p:by x="110000" y="110000"/>
                                        </p:animScale>
                                      </p:childTnLst>
                                    </p:cTn>
                                  </p:par>
                                </p:childTnLst>
                              </p:cTn>
                            </p:par>
                            <p:par>
                              <p:cTn id="76" fill="hold">
                                <p:stCondLst>
                                  <p:cond delay="1000"/>
                                </p:stCondLst>
                                <p:childTnLst>
                                  <p:par>
                                    <p:cTn id="77" presetID="10" presetClass="entr" presetSubtype="0" fill="hold" grpId="0" nodeType="afterEffect">
                                      <p:stCondLst>
                                        <p:cond delay="0"/>
                                      </p:stCondLst>
                                      <p:childTnLst>
                                        <p:set>
                                          <p:cBhvr>
                                            <p:cTn id="78" dur="1" fill="hold">
                                              <p:stCondLst>
                                                <p:cond delay="0"/>
                                              </p:stCondLst>
                                            </p:cTn>
                                            <p:tgtEl>
                                              <p:spTgt spid="94"/>
                                            </p:tgtEl>
                                            <p:attrNameLst>
                                              <p:attrName>style.visibility</p:attrName>
                                            </p:attrNameLst>
                                          </p:cBhvr>
                                          <p:to>
                                            <p:strVal val="visible"/>
                                          </p:to>
                                        </p:set>
                                        <p:animEffect transition="in" filter="fade">
                                          <p:cBhvr>
                                            <p:cTn id="79" dur="500"/>
                                            <p:tgtEl>
                                              <p:spTgt spid="9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fade">
                                          <p:cBhvr>
                                            <p:cTn id="82" dur="500"/>
                                            <p:tgtEl>
                                              <p:spTgt spid="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fade">
                                          <p:cBhvr>
                                            <p:cTn id="85" dur="500"/>
                                            <p:tgtEl>
                                              <p:spTgt spid="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
                                            </p:tgtEl>
                                            <p:attrNameLst>
                                              <p:attrName>style.visibility</p:attrName>
                                            </p:attrNameLst>
                                          </p:cBhvr>
                                          <p:to>
                                            <p:strVal val="visible"/>
                                          </p:to>
                                        </p:set>
                                        <p:animEffect transition="in" filter="fade">
                                          <p:cBhvr>
                                            <p:cTn id="8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ldLvl="0" animBg="1"/>
          <p:bldP spid="48" grpId="0" bldLvl="0" animBg="1"/>
          <p:bldP spid="50" grpId="0" bldLvl="0" animBg="1"/>
          <p:bldP spid="50" grpId="1" bldLvl="0" animBg="1"/>
          <p:bldP spid="52" grpId="0" bldLvl="0" animBg="1"/>
          <p:bldP spid="52" grpId="1" bldLvl="0" animBg="1"/>
          <p:bldP spid="56" grpId="0" bldLvl="0" animBg="1"/>
          <p:bldP spid="56" grpId="1" bldLvl="0" animBg="1"/>
          <p:bldP spid="62" grpId="0" bldLvl="0" animBg="1"/>
          <p:bldP spid="62" grpId="1" bldLvl="0" animBg="1"/>
          <p:bldP spid="64" grpId="0" bldLvl="0" animBg="1"/>
          <p:bldP spid="64" grpId="1" bldLvl="0" animBg="1"/>
          <p:bldP spid="66" grpId="0" bldLvl="0" animBg="1"/>
          <p:bldP spid="66" grpId="1" bldLvl="0" animBg="1"/>
          <p:bldP spid="67" grpId="0"/>
          <p:bldP spid="67" grpId="1"/>
          <p:bldP spid="94" grpId="0"/>
          <p:bldP spid="3" grpId="0"/>
          <p:bldP spid="4" grpId="0"/>
          <p:bldP spid="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750" fill="hold"/>
                                            <p:tgtEl>
                                              <p:spTgt spid="48"/>
                                            </p:tgtEl>
                                            <p:attrNameLst>
                                              <p:attrName>ppt_x</p:attrName>
                                            </p:attrNameLst>
                                          </p:cBhvr>
                                          <p:tavLst>
                                            <p:tav tm="0">
                                              <p:val>
                                                <p:strVal val="0-#ppt_w/2"/>
                                              </p:val>
                                            </p:tav>
                                            <p:tav tm="100000">
                                              <p:val>
                                                <p:strVal val="#ppt_x"/>
                                              </p:val>
                                            </p:tav>
                                          </p:tavLst>
                                        </p:anim>
                                        <p:anim calcmode="lin" valueType="num">
                                          <p:cBhvr additive="base">
                                            <p:cTn id="8" dur="750" fill="hold"/>
                                            <p:tgtEl>
                                              <p:spTgt spid="4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750" fill="hold"/>
                                            <p:tgtEl>
                                              <p:spTgt spid="93"/>
                                            </p:tgtEl>
                                            <p:attrNameLst>
                                              <p:attrName>ppt_x</p:attrName>
                                            </p:attrNameLst>
                                          </p:cBhvr>
                                          <p:tavLst>
                                            <p:tav tm="0">
                                              <p:val>
                                                <p:strVal val="1+#ppt_w/2"/>
                                              </p:val>
                                            </p:tav>
                                            <p:tav tm="100000">
                                              <p:val>
                                                <p:strVal val="#ppt_x"/>
                                              </p:val>
                                            </p:tav>
                                          </p:tavLst>
                                        </p:anim>
                                        <p:anim calcmode="lin" valueType="num">
                                          <p:cBhvr additive="base">
                                            <p:cTn id="12" dur="750" fill="hold"/>
                                            <p:tgtEl>
                                              <p:spTgt spid="93"/>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500"/>
                                      </p:stCondLst>
                                      <p:childTnLst>
                                        <p:set>
                                          <p:cBhvr>
                                            <p:cTn id="14" dur="1" fill="hold">
                                              <p:stCondLst>
                                                <p:cond delay="0"/>
                                              </p:stCondLst>
                                            </p:cTn>
                                            <p:tgtEl>
                                              <p:spTgt spid="66"/>
                                            </p:tgtEl>
                                            <p:attrNameLst>
                                              <p:attrName>style.visibility</p:attrName>
                                            </p:attrNameLst>
                                          </p:cBhvr>
                                          <p:to>
                                            <p:strVal val="visible"/>
                                          </p:to>
                                        </p:set>
                                        <p:anim calcmode="lin" valueType="num">
                                          <p:cBhvr>
                                            <p:cTn id="15" dur="300" fill="hold"/>
                                            <p:tgtEl>
                                              <p:spTgt spid="66"/>
                                            </p:tgtEl>
                                            <p:attrNameLst>
                                              <p:attrName>ppt_w</p:attrName>
                                            </p:attrNameLst>
                                          </p:cBhvr>
                                          <p:tavLst>
                                            <p:tav tm="0">
                                              <p:val>
                                                <p:fltVal val="0"/>
                                              </p:val>
                                            </p:tav>
                                            <p:tav tm="100000">
                                              <p:val>
                                                <p:strVal val="#ppt_w"/>
                                              </p:val>
                                            </p:tav>
                                          </p:tavLst>
                                        </p:anim>
                                        <p:anim calcmode="lin" valueType="num">
                                          <p:cBhvr>
                                            <p:cTn id="16" dur="300" fill="hold"/>
                                            <p:tgtEl>
                                              <p:spTgt spid="66"/>
                                            </p:tgtEl>
                                            <p:attrNameLst>
                                              <p:attrName>ppt_h</p:attrName>
                                            </p:attrNameLst>
                                          </p:cBhvr>
                                          <p:tavLst>
                                            <p:tav tm="0">
                                              <p:val>
                                                <p:fltVal val="0"/>
                                              </p:val>
                                            </p:tav>
                                            <p:tav tm="100000">
                                              <p:val>
                                                <p:strVal val="#ppt_h"/>
                                              </p:val>
                                            </p:tav>
                                          </p:tavLst>
                                        </p:anim>
                                        <p:animEffect transition="in" filter="fade">
                                          <p:cBhvr>
                                            <p:cTn id="17" dur="300"/>
                                            <p:tgtEl>
                                              <p:spTgt spid="66"/>
                                            </p:tgtEl>
                                          </p:cBhvr>
                                        </p:animEffect>
                                      </p:childTnLst>
                                    </p:cTn>
                                  </p:par>
                                  <p:par>
                                    <p:cTn id="18" presetID="6" presetClass="emph" presetSubtype="0" autoRev="1" fill="hold" grpId="1" nodeType="withEffect">
                                      <p:stCondLst>
                                        <p:cond delay="800"/>
                                      </p:stCondLst>
                                      <p:childTnLst>
                                        <p:animScale>
                                          <p:cBhvr>
                                            <p:cTn id="19" dur="150" fill="hold"/>
                                            <p:tgtEl>
                                              <p:spTgt spid="66"/>
                                            </p:tgtEl>
                                          </p:cBhvr>
                                          <p:by x="110000" y="110000"/>
                                        </p:animScale>
                                      </p:childTnLst>
                                    </p:cTn>
                                  </p:par>
                                  <p:par>
                                    <p:cTn id="20" presetID="53" presetClass="entr" presetSubtype="16" fill="hold" nodeType="withEffect">
                                      <p:stCondLst>
                                        <p:cond delay="800"/>
                                      </p:stCondLst>
                                      <p:childTnLst>
                                        <p:set>
                                          <p:cBhvr>
                                            <p:cTn id="21" dur="1" fill="hold">
                                              <p:stCondLst>
                                                <p:cond delay="0"/>
                                              </p:stCondLst>
                                            </p:cTn>
                                            <p:tgtEl>
                                              <p:spTgt spid="88"/>
                                            </p:tgtEl>
                                            <p:attrNameLst>
                                              <p:attrName>style.visibility</p:attrName>
                                            </p:attrNameLst>
                                          </p:cBhvr>
                                          <p:to>
                                            <p:strVal val="visible"/>
                                          </p:to>
                                        </p:set>
                                        <p:anim calcmode="lin" valueType="num">
                                          <p:cBhvr>
                                            <p:cTn id="22" dur="300" fill="hold"/>
                                            <p:tgtEl>
                                              <p:spTgt spid="88"/>
                                            </p:tgtEl>
                                            <p:attrNameLst>
                                              <p:attrName>ppt_w</p:attrName>
                                            </p:attrNameLst>
                                          </p:cBhvr>
                                          <p:tavLst>
                                            <p:tav tm="0">
                                              <p:val>
                                                <p:fltVal val="0"/>
                                              </p:val>
                                            </p:tav>
                                            <p:tav tm="100000">
                                              <p:val>
                                                <p:strVal val="#ppt_w"/>
                                              </p:val>
                                            </p:tav>
                                          </p:tavLst>
                                        </p:anim>
                                        <p:anim calcmode="lin" valueType="num">
                                          <p:cBhvr>
                                            <p:cTn id="23" dur="300" fill="hold"/>
                                            <p:tgtEl>
                                              <p:spTgt spid="88"/>
                                            </p:tgtEl>
                                            <p:attrNameLst>
                                              <p:attrName>ppt_h</p:attrName>
                                            </p:attrNameLst>
                                          </p:cBhvr>
                                          <p:tavLst>
                                            <p:tav tm="0">
                                              <p:val>
                                                <p:fltVal val="0"/>
                                              </p:val>
                                            </p:tav>
                                            <p:tav tm="100000">
                                              <p:val>
                                                <p:strVal val="#ppt_h"/>
                                              </p:val>
                                            </p:tav>
                                          </p:tavLst>
                                        </p:anim>
                                        <p:animEffect transition="in" filter="fade">
                                          <p:cBhvr>
                                            <p:cTn id="24" dur="300"/>
                                            <p:tgtEl>
                                              <p:spTgt spid="88"/>
                                            </p:tgtEl>
                                          </p:cBhvr>
                                        </p:animEffect>
                                      </p:childTnLst>
                                    </p:cTn>
                                  </p:par>
                                  <p:par>
                                    <p:cTn id="25" presetID="6" presetClass="emph" presetSubtype="0" autoRev="1" fill="hold" nodeType="withEffect">
                                      <p:stCondLst>
                                        <p:cond delay="1100"/>
                                      </p:stCondLst>
                                      <p:childTnLst>
                                        <p:animScale>
                                          <p:cBhvr>
                                            <p:cTn id="26" dur="150" fill="hold"/>
                                            <p:tgtEl>
                                              <p:spTgt spid="88"/>
                                            </p:tgtEl>
                                          </p:cBhvr>
                                          <p:by x="110000" y="110000"/>
                                        </p:animScale>
                                      </p:childTnLst>
                                    </p:cTn>
                                  </p:par>
                                  <p:par>
                                    <p:cTn id="27" presetID="53" presetClass="entr" presetSubtype="16" fill="hold" grpId="0" nodeType="withEffect">
                                      <p:stCondLst>
                                        <p:cond delay="800"/>
                                      </p:stCondLst>
                                      <p:childTnLst>
                                        <p:set>
                                          <p:cBhvr>
                                            <p:cTn id="28" dur="1" fill="hold">
                                              <p:stCondLst>
                                                <p:cond delay="0"/>
                                              </p:stCondLst>
                                            </p:cTn>
                                            <p:tgtEl>
                                              <p:spTgt spid="50"/>
                                            </p:tgtEl>
                                            <p:attrNameLst>
                                              <p:attrName>style.visibility</p:attrName>
                                            </p:attrNameLst>
                                          </p:cBhvr>
                                          <p:to>
                                            <p:strVal val="visible"/>
                                          </p:to>
                                        </p:set>
                                        <p:anim calcmode="lin" valueType="num">
                                          <p:cBhvr>
                                            <p:cTn id="29" dur="300" fill="hold"/>
                                            <p:tgtEl>
                                              <p:spTgt spid="50"/>
                                            </p:tgtEl>
                                            <p:attrNameLst>
                                              <p:attrName>ppt_w</p:attrName>
                                            </p:attrNameLst>
                                          </p:cBhvr>
                                          <p:tavLst>
                                            <p:tav tm="0">
                                              <p:val>
                                                <p:fltVal val="0"/>
                                              </p:val>
                                            </p:tav>
                                            <p:tav tm="100000">
                                              <p:val>
                                                <p:strVal val="#ppt_w"/>
                                              </p:val>
                                            </p:tav>
                                          </p:tavLst>
                                        </p:anim>
                                        <p:anim calcmode="lin" valueType="num">
                                          <p:cBhvr>
                                            <p:cTn id="30" dur="300" fill="hold"/>
                                            <p:tgtEl>
                                              <p:spTgt spid="50"/>
                                            </p:tgtEl>
                                            <p:attrNameLst>
                                              <p:attrName>ppt_h</p:attrName>
                                            </p:attrNameLst>
                                          </p:cBhvr>
                                          <p:tavLst>
                                            <p:tav tm="0">
                                              <p:val>
                                                <p:fltVal val="0"/>
                                              </p:val>
                                            </p:tav>
                                            <p:tav tm="100000">
                                              <p:val>
                                                <p:strVal val="#ppt_h"/>
                                              </p:val>
                                            </p:tav>
                                          </p:tavLst>
                                        </p:anim>
                                        <p:animEffect transition="in" filter="fade">
                                          <p:cBhvr>
                                            <p:cTn id="31" dur="300"/>
                                            <p:tgtEl>
                                              <p:spTgt spid="50"/>
                                            </p:tgtEl>
                                          </p:cBhvr>
                                        </p:animEffect>
                                      </p:childTnLst>
                                    </p:cTn>
                                  </p:par>
                                  <p:par>
                                    <p:cTn id="32" presetID="6" presetClass="emph" presetSubtype="0" autoRev="1" fill="hold" grpId="1" nodeType="withEffect">
                                      <p:stCondLst>
                                        <p:cond delay="1100"/>
                                      </p:stCondLst>
                                      <p:childTnLst>
                                        <p:animScale>
                                          <p:cBhvr>
                                            <p:cTn id="33" dur="150" fill="hold"/>
                                            <p:tgtEl>
                                              <p:spTgt spid="50"/>
                                            </p:tgtEl>
                                          </p:cBhvr>
                                          <p:by x="110000" y="110000"/>
                                        </p:animScale>
                                      </p:childTnLst>
                                    </p:cTn>
                                  </p:par>
                                  <p:par>
                                    <p:cTn id="34" presetID="53" presetClass="entr" presetSubtype="16" fill="hold" grpId="0" nodeType="withEffect">
                                      <p:stCondLst>
                                        <p:cond delay="1100"/>
                                      </p:stCondLst>
                                      <p:childTnLst>
                                        <p:set>
                                          <p:cBhvr>
                                            <p:cTn id="35" dur="1" fill="hold">
                                              <p:stCondLst>
                                                <p:cond delay="0"/>
                                              </p:stCondLst>
                                            </p:cTn>
                                            <p:tgtEl>
                                              <p:spTgt spid="67"/>
                                            </p:tgtEl>
                                            <p:attrNameLst>
                                              <p:attrName>style.visibility</p:attrName>
                                            </p:attrNameLst>
                                          </p:cBhvr>
                                          <p:to>
                                            <p:strVal val="visible"/>
                                          </p:to>
                                        </p:set>
                                        <p:anim calcmode="lin" valueType="num">
                                          <p:cBhvr>
                                            <p:cTn id="36" dur="300" fill="hold"/>
                                            <p:tgtEl>
                                              <p:spTgt spid="67"/>
                                            </p:tgtEl>
                                            <p:attrNameLst>
                                              <p:attrName>ppt_w</p:attrName>
                                            </p:attrNameLst>
                                          </p:cBhvr>
                                          <p:tavLst>
                                            <p:tav tm="0">
                                              <p:val>
                                                <p:fltVal val="0"/>
                                              </p:val>
                                            </p:tav>
                                            <p:tav tm="100000">
                                              <p:val>
                                                <p:strVal val="#ppt_w"/>
                                              </p:val>
                                            </p:tav>
                                          </p:tavLst>
                                        </p:anim>
                                        <p:anim calcmode="lin" valueType="num">
                                          <p:cBhvr>
                                            <p:cTn id="37" dur="300" fill="hold"/>
                                            <p:tgtEl>
                                              <p:spTgt spid="67"/>
                                            </p:tgtEl>
                                            <p:attrNameLst>
                                              <p:attrName>ppt_h</p:attrName>
                                            </p:attrNameLst>
                                          </p:cBhvr>
                                          <p:tavLst>
                                            <p:tav tm="0">
                                              <p:val>
                                                <p:fltVal val="0"/>
                                              </p:val>
                                            </p:tav>
                                            <p:tav tm="100000">
                                              <p:val>
                                                <p:strVal val="#ppt_h"/>
                                              </p:val>
                                            </p:tav>
                                          </p:tavLst>
                                        </p:anim>
                                        <p:animEffect transition="in" filter="fade">
                                          <p:cBhvr>
                                            <p:cTn id="38" dur="300"/>
                                            <p:tgtEl>
                                              <p:spTgt spid="67"/>
                                            </p:tgtEl>
                                          </p:cBhvr>
                                        </p:animEffect>
                                      </p:childTnLst>
                                    </p:cTn>
                                  </p:par>
                                  <p:par>
                                    <p:cTn id="39" presetID="6" presetClass="emph" presetSubtype="0" autoRev="1" fill="hold" grpId="1" nodeType="withEffect">
                                      <p:stCondLst>
                                        <p:cond delay="1400"/>
                                      </p:stCondLst>
                                      <p:childTnLst>
                                        <p:animScale>
                                          <p:cBhvr>
                                            <p:cTn id="40" dur="150" fill="hold"/>
                                            <p:tgtEl>
                                              <p:spTgt spid="67"/>
                                            </p:tgtEl>
                                          </p:cBhvr>
                                          <p:by x="110000" y="110000"/>
                                        </p:animScale>
                                      </p:childTnLst>
                                    </p:cTn>
                                  </p:par>
                                  <p:par>
                                    <p:cTn id="41" presetID="53" presetClass="entr" presetSubtype="16" fill="hold" grpId="0" nodeType="withEffect">
                                      <p:stCondLst>
                                        <p:cond delay="600"/>
                                      </p:stCondLst>
                                      <p:childTnLst>
                                        <p:set>
                                          <p:cBhvr>
                                            <p:cTn id="42" dur="1" fill="hold">
                                              <p:stCondLst>
                                                <p:cond delay="0"/>
                                              </p:stCondLst>
                                            </p:cTn>
                                            <p:tgtEl>
                                              <p:spTgt spid="52"/>
                                            </p:tgtEl>
                                            <p:attrNameLst>
                                              <p:attrName>style.visibility</p:attrName>
                                            </p:attrNameLst>
                                          </p:cBhvr>
                                          <p:to>
                                            <p:strVal val="visible"/>
                                          </p:to>
                                        </p:set>
                                        <p:anim calcmode="lin" valueType="num">
                                          <p:cBhvr>
                                            <p:cTn id="43" dur="300" fill="hold"/>
                                            <p:tgtEl>
                                              <p:spTgt spid="52"/>
                                            </p:tgtEl>
                                            <p:attrNameLst>
                                              <p:attrName>ppt_w</p:attrName>
                                            </p:attrNameLst>
                                          </p:cBhvr>
                                          <p:tavLst>
                                            <p:tav tm="0">
                                              <p:val>
                                                <p:fltVal val="0"/>
                                              </p:val>
                                            </p:tav>
                                            <p:tav tm="100000">
                                              <p:val>
                                                <p:strVal val="#ppt_w"/>
                                              </p:val>
                                            </p:tav>
                                          </p:tavLst>
                                        </p:anim>
                                        <p:anim calcmode="lin" valueType="num">
                                          <p:cBhvr>
                                            <p:cTn id="44" dur="300" fill="hold"/>
                                            <p:tgtEl>
                                              <p:spTgt spid="52"/>
                                            </p:tgtEl>
                                            <p:attrNameLst>
                                              <p:attrName>ppt_h</p:attrName>
                                            </p:attrNameLst>
                                          </p:cBhvr>
                                          <p:tavLst>
                                            <p:tav tm="0">
                                              <p:val>
                                                <p:fltVal val="0"/>
                                              </p:val>
                                            </p:tav>
                                            <p:tav tm="100000">
                                              <p:val>
                                                <p:strVal val="#ppt_h"/>
                                              </p:val>
                                            </p:tav>
                                          </p:tavLst>
                                        </p:anim>
                                        <p:animEffect transition="in" filter="fade">
                                          <p:cBhvr>
                                            <p:cTn id="45" dur="300"/>
                                            <p:tgtEl>
                                              <p:spTgt spid="52"/>
                                            </p:tgtEl>
                                          </p:cBhvr>
                                        </p:animEffect>
                                      </p:childTnLst>
                                    </p:cTn>
                                  </p:par>
                                  <p:par>
                                    <p:cTn id="46" presetID="6" presetClass="emph" presetSubtype="0" autoRev="1" fill="hold" grpId="1" nodeType="withEffect">
                                      <p:stCondLst>
                                        <p:cond delay="900"/>
                                      </p:stCondLst>
                                      <p:childTnLst>
                                        <p:animScale>
                                          <p:cBhvr>
                                            <p:cTn id="47" dur="150" fill="hold"/>
                                            <p:tgtEl>
                                              <p:spTgt spid="52"/>
                                            </p:tgtEl>
                                          </p:cBhvr>
                                          <p:by x="110000" y="110000"/>
                                        </p:animScale>
                                      </p:childTnLst>
                                    </p:cTn>
                                  </p:par>
                                  <p:par>
                                    <p:cTn id="48" presetID="53" presetClass="entr" presetSubtype="16" fill="hold" nodeType="withEffect">
                                      <p:stCondLst>
                                        <p:cond delay="900"/>
                                      </p:stCondLst>
                                      <p:childTnLst>
                                        <p:set>
                                          <p:cBhvr>
                                            <p:cTn id="49" dur="1" fill="hold">
                                              <p:stCondLst>
                                                <p:cond delay="0"/>
                                              </p:stCondLst>
                                            </p:cTn>
                                            <p:tgtEl>
                                              <p:spTgt spid="68"/>
                                            </p:tgtEl>
                                            <p:attrNameLst>
                                              <p:attrName>style.visibility</p:attrName>
                                            </p:attrNameLst>
                                          </p:cBhvr>
                                          <p:to>
                                            <p:strVal val="visible"/>
                                          </p:to>
                                        </p:set>
                                        <p:anim calcmode="lin" valueType="num">
                                          <p:cBhvr>
                                            <p:cTn id="50" dur="300" fill="hold"/>
                                            <p:tgtEl>
                                              <p:spTgt spid="68"/>
                                            </p:tgtEl>
                                            <p:attrNameLst>
                                              <p:attrName>ppt_w</p:attrName>
                                            </p:attrNameLst>
                                          </p:cBhvr>
                                          <p:tavLst>
                                            <p:tav tm="0">
                                              <p:val>
                                                <p:fltVal val="0"/>
                                              </p:val>
                                            </p:tav>
                                            <p:tav tm="100000">
                                              <p:val>
                                                <p:strVal val="#ppt_w"/>
                                              </p:val>
                                            </p:tav>
                                          </p:tavLst>
                                        </p:anim>
                                        <p:anim calcmode="lin" valueType="num">
                                          <p:cBhvr>
                                            <p:cTn id="51" dur="300" fill="hold"/>
                                            <p:tgtEl>
                                              <p:spTgt spid="68"/>
                                            </p:tgtEl>
                                            <p:attrNameLst>
                                              <p:attrName>ppt_h</p:attrName>
                                            </p:attrNameLst>
                                          </p:cBhvr>
                                          <p:tavLst>
                                            <p:tav tm="0">
                                              <p:val>
                                                <p:fltVal val="0"/>
                                              </p:val>
                                            </p:tav>
                                            <p:tav tm="100000">
                                              <p:val>
                                                <p:strVal val="#ppt_h"/>
                                              </p:val>
                                            </p:tav>
                                          </p:tavLst>
                                        </p:anim>
                                        <p:animEffect transition="in" filter="fade">
                                          <p:cBhvr>
                                            <p:cTn id="52" dur="300"/>
                                            <p:tgtEl>
                                              <p:spTgt spid="68"/>
                                            </p:tgtEl>
                                          </p:cBhvr>
                                        </p:animEffect>
                                      </p:childTnLst>
                                    </p:cTn>
                                  </p:par>
                                  <p:par>
                                    <p:cTn id="53" presetID="6" presetClass="emph" presetSubtype="0" autoRev="1" fill="hold" nodeType="withEffect">
                                      <p:stCondLst>
                                        <p:cond delay="1200"/>
                                      </p:stCondLst>
                                      <p:childTnLst>
                                        <p:animScale>
                                          <p:cBhvr>
                                            <p:cTn id="54" dur="150" fill="hold"/>
                                            <p:tgtEl>
                                              <p:spTgt spid="68"/>
                                            </p:tgtEl>
                                          </p:cBhvr>
                                          <p:by x="110000" y="110000"/>
                                        </p:animScale>
                                      </p:childTnLst>
                                    </p:cTn>
                                  </p:par>
                                  <p:par>
                                    <p:cTn id="55" presetID="53" presetClass="entr" presetSubtype="16" fill="hold" grpId="0" nodeType="withEffect">
                                      <p:stCondLst>
                                        <p:cond delay="700"/>
                                      </p:stCondLst>
                                      <p:childTnLst>
                                        <p:set>
                                          <p:cBhvr>
                                            <p:cTn id="56" dur="1" fill="hold">
                                              <p:stCondLst>
                                                <p:cond delay="0"/>
                                              </p:stCondLst>
                                            </p:cTn>
                                            <p:tgtEl>
                                              <p:spTgt spid="62"/>
                                            </p:tgtEl>
                                            <p:attrNameLst>
                                              <p:attrName>style.visibility</p:attrName>
                                            </p:attrNameLst>
                                          </p:cBhvr>
                                          <p:to>
                                            <p:strVal val="visible"/>
                                          </p:to>
                                        </p:set>
                                        <p:anim calcmode="lin" valueType="num">
                                          <p:cBhvr>
                                            <p:cTn id="57" dur="300" fill="hold"/>
                                            <p:tgtEl>
                                              <p:spTgt spid="62"/>
                                            </p:tgtEl>
                                            <p:attrNameLst>
                                              <p:attrName>ppt_w</p:attrName>
                                            </p:attrNameLst>
                                          </p:cBhvr>
                                          <p:tavLst>
                                            <p:tav tm="0">
                                              <p:val>
                                                <p:fltVal val="0"/>
                                              </p:val>
                                            </p:tav>
                                            <p:tav tm="100000">
                                              <p:val>
                                                <p:strVal val="#ppt_w"/>
                                              </p:val>
                                            </p:tav>
                                          </p:tavLst>
                                        </p:anim>
                                        <p:anim calcmode="lin" valueType="num">
                                          <p:cBhvr>
                                            <p:cTn id="58" dur="300" fill="hold"/>
                                            <p:tgtEl>
                                              <p:spTgt spid="62"/>
                                            </p:tgtEl>
                                            <p:attrNameLst>
                                              <p:attrName>ppt_h</p:attrName>
                                            </p:attrNameLst>
                                          </p:cBhvr>
                                          <p:tavLst>
                                            <p:tav tm="0">
                                              <p:val>
                                                <p:fltVal val="0"/>
                                              </p:val>
                                            </p:tav>
                                            <p:tav tm="100000">
                                              <p:val>
                                                <p:strVal val="#ppt_h"/>
                                              </p:val>
                                            </p:tav>
                                          </p:tavLst>
                                        </p:anim>
                                        <p:animEffect transition="in" filter="fade">
                                          <p:cBhvr>
                                            <p:cTn id="59" dur="300"/>
                                            <p:tgtEl>
                                              <p:spTgt spid="62"/>
                                            </p:tgtEl>
                                          </p:cBhvr>
                                        </p:animEffect>
                                      </p:childTnLst>
                                    </p:cTn>
                                  </p:par>
                                  <p:par>
                                    <p:cTn id="60" presetID="6" presetClass="emph" presetSubtype="0" autoRev="1" fill="hold" grpId="1" nodeType="withEffect">
                                      <p:stCondLst>
                                        <p:cond delay="1000"/>
                                      </p:stCondLst>
                                      <p:childTnLst>
                                        <p:animScale>
                                          <p:cBhvr>
                                            <p:cTn id="61" dur="150" fill="hold"/>
                                            <p:tgtEl>
                                              <p:spTgt spid="62"/>
                                            </p:tgtEl>
                                          </p:cBhvr>
                                          <p:by x="110000" y="110000"/>
                                        </p:animScale>
                                      </p:childTnLst>
                                    </p:cTn>
                                  </p:par>
                                  <p:par>
                                    <p:cTn id="62" presetID="53" presetClass="entr" presetSubtype="16" fill="hold" grpId="0" nodeType="withEffect">
                                      <p:stCondLst>
                                        <p:cond delay="1000"/>
                                      </p:stCondLst>
                                      <p:childTnLst>
                                        <p:set>
                                          <p:cBhvr>
                                            <p:cTn id="63" dur="1" fill="hold">
                                              <p:stCondLst>
                                                <p:cond delay="0"/>
                                              </p:stCondLst>
                                            </p:cTn>
                                            <p:tgtEl>
                                              <p:spTgt spid="64"/>
                                            </p:tgtEl>
                                            <p:attrNameLst>
                                              <p:attrName>style.visibility</p:attrName>
                                            </p:attrNameLst>
                                          </p:cBhvr>
                                          <p:to>
                                            <p:strVal val="visible"/>
                                          </p:to>
                                        </p:set>
                                        <p:anim calcmode="lin" valueType="num">
                                          <p:cBhvr>
                                            <p:cTn id="64" dur="300" fill="hold"/>
                                            <p:tgtEl>
                                              <p:spTgt spid="64"/>
                                            </p:tgtEl>
                                            <p:attrNameLst>
                                              <p:attrName>ppt_w</p:attrName>
                                            </p:attrNameLst>
                                          </p:cBhvr>
                                          <p:tavLst>
                                            <p:tav tm="0">
                                              <p:val>
                                                <p:fltVal val="0"/>
                                              </p:val>
                                            </p:tav>
                                            <p:tav tm="100000">
                                              <p:val>
                                                <p:strVal val="#ppt_w"/>
                                              </p:val>
                                            </p:tav>
                                          </p:tavLst>
                                        </p:anim>
                                        <p:anim calcmode="lin" valueType="num">
                                          <p:cBhvr>
                                            <p:cTn id="65" dur="300" fill="hold"/>
                                            <p:tgtEl>
                                              <p:spTgt spid="64"/>
                                            </p:tgtEl>
                                            <p:attrNameLst>
                                              <p:attrName>ppt_h</p:attrName>
                                            </p:attrNameLst>
                                          </p:cBhvr>
                                          <p:tavLst>
                                            <p:tav tm="0">
                                              <p:val>
                                                <p:fltVal val="0"/>
                                              </p:val>
                                            </p:tav>
                                            <p:tav tm="100000">
                                              <p:val>
                                                <p:strVal val="#ppt_h"/>
                                              </p:val>
                                            </p:tav>
                                          </p:tavLst>
                                        </p:anim>
                                        <p:animEffect transition="in" filter="fade">
                                          <p:cBhvr>
                                            <p:cTn id="66" dur="300"/>
                                            <p:tgtEl>
                                              <p:spTgt spid="64"/>
                                            </p:tgtEl>
                                          </p:cBhvr>
                                        </p:animEffect>
                                      </p:childTnLst>
                                    </p:cTn>
                                  </p:par>
                                  <p:par>
                                    <p:cTn id="67" presetID="6" presetClass="emph" presetSubtype="0" autoRev="1" fill="hold" grpId="1" nodeType="withEffect">
                                      <p:stCondLst>
                                        <p:cond delay="1300"/>
                                      </p:stCondLst>
                                      <p:childTnLst>
                                        <p:animScale>
                                          <p:cBhvr>
                                            <p:cTn id="68" dur="150" fill="hold"/>
                                            <p:tgtEl>
                                              <p:spTgt spid="64"/>
                                            </p:tgtEl>
                                          </p:cBhvr>
                                          <p:by x="110000" y="110000"/>
                                        </p:animScale>
                                      </p:childTnLst>
                                    </p:cTn>
                                  </p:par>
                                  <p:par>
                                    <p:cTn id="69" presetID="53" presetClass="entr" presetSubtype="16" fill="hold" grpId="0" nodeType="withEffect">
                                      <p:stCondLst>
                                        <p:cond delay="1100"/>
                                      </p:stCondLst>
                                      <p:childTnLst>
                                        <p:set>
                                          <p:cBhvr>
                                            <p:cTn id="70" dur="1" fill="hold">
                                              <p:stCondLst>
                                                <p:cond delay="0"/>
                                              </p:stCondLst>
                                            </p:cTn>
                                            <p:tgtEl>
                                              <p:spTgt spid="56"/>
                                            </p:tgtEl>
                                            <p:attrNameLst>
                                              <p:attrName>style.visibility</p:attrName>
                                            </p:attrNameLst>
                                          </p:cBhvr>
                                          <p:to>
                                            <p:strVal val="visible"/>
                                          </p:to>
                                        </p:set>
                                        <p:anim calcmode="lin" valueType="num">
                                          <p:cBhvr>
                                            <p:cTn id="71" dur="300" fill="hold"/>
                                            <p:tgtEl>
                                              <p:spTgt spid="56"/>
                                            </p:tgtEl>
                                            <p:attrNameLst>
                                              <p:attrName>ppt_w</p:attrName>
                                            </p:attrNameLst>
                                          </p:cBhvr>
                                          <p:tavLst>
                                            <p:tav tm="0">
                                              <p:val>
                                                <p:fltVal val="0"/>
                                              </p:val>
                                            </p:tav>
                                            <p:tav tm="100000">
                                              <p:val>
                                                <p:strVal val="#ppt_w"/>
                                              </p:val>
                                            </p:tav>
                                          </p:tavLst>
                                        </p:anim>
                                        <p:anim calcmode="lin" valueType="num">
                                          <p:cBhvr>
                                            <p:cTn id="72" dur="300" fill="hold"/>
                                            <p:tgtEl>
                                              <p:spTgt spid="56"/>
                                            </p:tgtEl>
                                            <p:attrNameLst>
                                              <p:attrName>ppt_h</p:attrName>
                                            </p:attrNameLst>
                                          </p:cBhvr>
                                          <p:tavLst>
                                            <p:tav tm="0">
                                              <p:val>
                                                <p:fltVal val="0"/>
                                              </p:val>
                                            </p:tav>
                                            <p:tav tm="100000">
                                              <p:val>
                                                <p:strVal val="#ppt_h"/>
                                              </p:val>
                                            </p:tav>
                                          </p:tavLst>
                                        </p:anim>
                                        <p:animEffect transition="in" filter="fade">
                                          <p:cBhvr>
                                            <p:cTn id="73" dur="300"/>
                                            <p:tgtEl>
                                              <p:spTgt spid="56"/>
                                            </p:tgtEl>
                                          </p:cBhvr>
                                        </p:animEffect>
                                      </p:childTnLst>
                                    </p:cTn>
                                  </p:par>
                                  <p:par>
                                    <p:cTn id="74" presetID="6" presetClass="emph" presetSubtype="0" autoRev="1" fill="hold" grpId="1" nodeType="withEffect">
                                      <p:stCondLst>
                                        <p:cond delay="1400"/>
                                      </p:stCondLst>
                                      <p:childTnLst>
                                        <p:animScale>
                                          <p:cBhvr>
                                            <p:cTn id="75" dur="150" fill="hold"/>
                                            <p:tgtEl>
                                              <p:spTgt spid="56"/>
                                            </p:tgtEl>
                                          </p:cBhvr>
                                          <p:by x="110000" y="110000"/>
                                        </p:animScale>
                                      </p:childTnLst>
                                    </p:cTn>
                                  </p:par>
                                </p:childTnLst>
                              </p:cTn>
                            </p:par>
                            <p:par>
                              <p:cTn id="76" fill="hold">
                                <p:stCondLst>
                                  <p:cond delay="1000"/>
                                </p:stCondLst>
                                <p:childTnLst>
                                  <p:par>
                                    <p:cTn id="77" presetID="10" presetClass="entr" presetSubtype="0" fill="hold" grpId="0" nodeType="afterEffect">
                                      <p:stCondLst>
                                        <p:cond delay="0"/>
                                      </p:stCondLst>
                                      <p:childTnLst>
                                        <p:set>
                                          <p:cBhvr>
                                            <p:cTn id="78" dur="1" fill="hold">
                                              <p:stCondLst>
                                                <p:cond delay="0"/>
                                              </p:stCondLst>
                                            </p:cTn>
                                            <p:tgtEl>
                                              <p:spTgt spid="94"/>
                                            </p:tgtEl>
                                            <p:attrNameLst>
                                              <p:attrName>style.visibility</p:attrName>
                                            </p:attrNameLst>
                                          </p:cBhvr>
                                          <p:to>
                                            <p:strVal val="visible"/>
                                          </p:to>
                                        </p:set>
                                        <p:animEffect transition="in" filter="fade">
                                          <p:cBhvr>
                                            <p:cTn id="79" dur="500"/>
                                            <p:tgtEl>
                                              <p:spTgt spid="9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fade">
                                          <p:cBhvr>
                                            <p:cTn id="82" dur="500"/>
                                            <p:tgtEl>
                                              <p:spTgt spid="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fade">
                                          <p:cBhvr>
                                            <p:cTn id="85" dur="500"/>
                                            <p:tgtEl>
                                              <p:spTgt spid="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
                                            </p:tgtEl>
                                            <p:attrNameLst>
                                              <p:attrName>style.visibility</p:attrName>
                                            </p:attrNameLst>
                                          </p:cBhvr>
                                          <p:to>
                                            <p:strVal val="visible"/>
                                          </p:to>
                                        </p:set>
                                        <p:animEffect transition="in" filter="fade">
                                          <p:cBhvr>
                                            <p:cTn id="8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ldLvl="0" animBg="1"/>
          <p:bldP spid="48" grpId="0" bldLvl="0" animBg="1"/>
          <p:bldP spid="50" grpId="0" bldLvl="0" animBg="1"/>
          <p:bldP spid="50" grpId="1" bldLvl="0" animBg="1"/>
          <p:bldP spid="52" grpId="0" bldLvl="0" animBg="1"/>
          <p:bldP spid="52" grpId="1" bldLvl="0" animBg="1"/>
          <p:bldP spid="56" grpId="0" bldLvl="0" animBg="1"/>
          <p:bldP spid="56" grpId="1" bldLvl="0" animBg="1"/>
          <p:bldP spid="62" grpId="0" bldLvl="0" animBg="1"/>
          <p:bldP spid="62" grpId="1" bldLvl="0" animBg="1"/>
          <p:bldP spid="64" grpId="0" bldLvl="0" animBg="1"/>
          <p:bldP spid="64" grpId="1" bldLvl="0" animBg="1"/>
          <p:bldP spid="66" grpId="0" bldLvl="0" animBg="1"/>
          <p:bldP spid="66" grpId="1" bldLvl="0" animBg="1"/>
          <p:bldP spid="67" grpId="0"/>
          <p:bldP spid="67" grpId="1"/>
          <p:bldP spid="94" grpId="0"/>
          <p:bldP spid="3" grpId="0"/>
          <p:bldP spid="4" grpId="0"/>
          <p:bldP spid="2"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clrChange>
              <a:clrFrom>
                <a:srgbClr val="FFFFFF"/>
              </a:clrFrom>
              <a:clrTo>
                <a:srgbClr val="FFFFFF">
                  <a:alpha val="0"/>
                </a:srgbClr>
              </a:clrTo>
            </a:clrChange>
          </a:blip>
          <a:srcRect l="82255" b="33585"/>
          <a:stretch>
            <a:fillRect/>
          </a:stretch>
        </p:blipFill>
        <p:spPr>
          <a:xfrm rot="16200000">
            <a:off x="10303883" y="4847485"/>
            <a:ext cx="1535508" cy="2451183"/>
          </a:xfrm>
          <a:prstGeom prst="rect">
            <a:avLst/>
          </a:prstGeom>
        </p:spPr>
      </p:pic>
      <p:cxnSp>
        <p:nvCxnSpPr>
          <p:cNvPr id="2" name="直接连接符 1"/>
          <p:cNvCxnSpPr/>
          <p:nvPr/>
        </p:nvCxnSpPr>
        <p:spPr>
          <a:xfrm>
            <a:off x="-287020" y="2423160"/>
            <a:ext cx="6410325" cy="0"/>
          </a:xfrm>
          <a:prstGeom prst="line">
            <a:avLst/>
          </a:prstGeom>
          <a:ln w="1270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148" name="Freeform 56"/>
          <p:cNvSpPr/>
          <p:nvPr/>
        </p:nvSpPr>
        <p:spPr>
          <a:xfrm>
            <a:off x="4558665" y="2423160"/>
            <a:ext cx="1565275" cy="85725"/>
          </a:xfrm>
          <a:custGeom>
            <a:avLst/>
            <a:gdLst>
              <a:gd name="txL" fmla="*/ 0 w 2385"/>
              <a:gd name="txT" fmla="*/ 0 h 425"/>
              <a:gd name="txR" fmla="*/ 2385 w 2385"/>
              <a:gd name="txB" fmla="*/ 425 h 425"/>
            </a:gdLst>
            <a:ahLst/>
            <a:cxnLst>
              <a:cxn ang="0">
                <a:pos x="2147483646" y="0"/>
              </a:cxn>
              <a:cxn ang="0">
                <a:pos x="0" y="0"/>
              </a:cxn>
              <a:cxn ang="0">
                <a:pos x="0" y="2147483646"/>
              </a:cxn>
              <a:cxn ang="0">
                <a:pos x="2147483646" y="2147483646"/>
              </a:cxn>
              <a:cxn ang="0">
                <a:pos x="2147483646" y="2147483646"/>
              </a:cxn>
              <a:cxn ang="0">
                <a:pos x="2147483646" y="2147483646"/>
              </a:cxn>
              <a:cxn ang="0">
                <a:pos x="2147483646" y="0"/>
              </a:cxn>
            </a:cxnLst>
            <a:rect l="txL" t="txT" r="txR" b="tx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chemeClr val="tx2">
              <a:lumMod val="60000"/>
              <a:lumOff val="40000"/>
            </a:schemeClr>
          </a:solidFill>
          <a:ln w="9525">
            <a:noFill/>
          </a:ln>
        </p:spPr>
        <p:txBody>
          <a:bodyPr wrap="square" lIns="102065" tIns="0" rIns="0" bIns="34019" anchor="ctr" anchorCtr="0"/>
          <a:lstStyle/>
          <a:p>
            <a:pPr>
              <a:lnSpc>
                <a:spcPct val="100000"/>
              </a:lnSpc>
            </a:pPr>
            <a:endParaRPr lang="zh-CN" altLang="en-US" b="1" dirty="0">
              <a:solidFill>
                <a:srgbClr val="FFFFFF"/>
              </a:solidFill>
              <a:latin typeface="幼圆" panose="02010509060101010101" pitchFamily="1" charset="-122"/>
              <a:ea typeface="微软雅黑" panose="020B0503020204020204" pitchFamily="34" charset="-122"/>
            </a:endParaRPr>
          </a:p>
        </p:txBody>
      </p:sp>
      <p:sp>
        <p:nvSpPr>
          <p:cNvPr id="12" name="TextBox 148"/>
          <p:cNvSpPr txBox="1"/>
          <p:nvPr/>
        </p:nvSpPr>
        <p:spPr>
          <a:xfrm>
            <a:off x="2743835" y="2829560"/>
            <a:ext cx="6424295" cy="681990"/>
          </a:xfrm>
          <a:prstGeom prst="rect">
            <a:avLst/>
          </a:prstGeom>
          <a:noFill/>
        </p:spPr>
        <p:txBody>
          <a:bodyPr wrap="square" rtlCol="0">
            <a:spAutoFit/>
          </a:bodyPr>
          <a:lstStyle/>
          <a:p>
            <a:pPr algn="ctr" latinLnBrk="1">
              <a:lnSpc>
                <a:spcPct val="120000"/>
              </a:lnSpc>
              <a:defRPr/>
            </a:pPr>
            <a:r>
              <a:rPr lang="en-US" altLang="zh-CN" sz="3200" b="1" dirty="0" smtClean="0">
                <a:solidFill>
                  <a:srgbClr val="1678A8"/>
                </a:solidFill>
                <a:effectLst/>
                <a:latin typeface="微软雅黑" panose="020B0503020204020204" pitchFamily="34" charset="-122"/>
                <a:ea typeface="微软雅黑" panose="020B0503020204020204" pitchFamily="34" charset="-122"/>
                <a:sym typeface="+mn-ea"/>
              </a:rPr>
              <a:t>02</a:t>
            </a:r>
            <a:r>
              <a:rPr lang="zh-CN" altLang="en-US" sz="3200" b="1" dirty="0" smtClean="0">
                <a:solidFill>
                  <a:srgbClr val="1678A8"/>
                </a:solidFill>
                <a:effectLst/>
                <a:latin typeface="微软雅黑" panose="020B0503020204020204" pitchFamily="34" charset="-122"/>
                <a:ea typeface="微软雅黑" panose="020B0503020204020204" pitchFamily="34" charset="-122"/>
                <a:sym typeface="+mn-ea"/>
              </a:rPr>
              <a:t>、品牌案例</a:t>
            </a:r>
            <a:endParaRPr lang="zh-CN" altLang="en-US" sz="3200" b="1" dirty="0" smtClean="0">
              <a:solidFill>
                <a:srgbClr val="1678A8"/>
              </a:solidFill>
              <a:effectLst/>
              <a:latin typeface="微软雅黑" panose="020B0503020204020204" pitchFamily="34" charset="-122"/>
              <a:ea typeface="微软雅黑" panose="020B0503020204020204" pitchFamily="34" charset="-122"/>
              <a:sym typeface="+mn-ea"/>
            </a:endParaRPr>
          </a:p>
        </p:txBody>
      </p:sp>
      <p:grpSp>
        <p:nvGrpSpPr>
          <p:cNvPr id="11" name="组合 10"/>
          <p:cNvGrpSpPr/>
          <p:nvPr/>
        </p:nvGrpSpPr>
        <p:grpSpPr>
          <a:xfrm>
            <a:off x="0" y="260350"/>
            <a:ext cx="680085" cy="431800"/>
            <a:chOff x="0" y="410"/>
            <a:chExt cx="1071" cy="680"/>
          </a:xfrm>
        </p:grpSpPr>
        <p:sp>
          <p:nvSpPr>
            <p:cNvPr id="3"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4"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5"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基础设计技能</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1000"/>
                                        <p:tgtEl>
                                          <p:spTgt spid="11"/>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p:tgtEl>
                                          <p:spTgt spid="15"/>
                                        </p:tgtEl>
                                        <p:attrNameLst>
                                          <p:attrName>ppt_x</p:attrName>
                                        </p:attrNameLst>
                                      </p:cBhvr>
                                      <p:tavLst>
                                        <p:tav tm="0">
                                          <p:val>
                                            <p:strVal val="#ppt_x-#ppt_w*1.125000"/>
                                          </p:val>
                                        </p:tav>
                                        <p:tav tm="100000">
                                          <p:val>
                                            <p:strVal val="#ppt_x"/>
                                          </p:val>
                                        </p:tav>
                                      </p:tavLst>
                                    </p:anim>
                                    <p:animEffect transition="in" filter="wipe(right)">
                                      <p:cBhvr>
                                        <p:cTn id="11" dur="500"/>
                                        <p:tgtEl>
                                          <p:spTgt spid="15"/>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ppt_x</p:attrName>
                                        </p:attrNameLst>
                                      </p:cBhvr>
                                      <p:tavLst>
                                        <p:tav tm="0">
                                          <p:val>
                                            <p:strVal val="#ppt_x-#ppt_w*1.125000"/>
                                          </p:val>
                                        </p:tav>
                                        <p:tav tm="100000">
                                          <p:val>
                                            <p:strVal val="#ppt_x"/>
                                          </p:val>
                                        </p:tav>
                                      </p:tavLst>
                                    </p:anim>
                                    <p:animEffect transition="in" filter="wipe(right)">
                                      <p:cBhvr>
                                        <p:cTn id="16" dur="500"/>
                                        <p:tgtEl>
                                          <p:spTgt spid="2"/>
                                        </p:tgtEl>
                                      </p:cBhvr>
                                    </p:animEffect>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148"/>
                                        </p:tgtEl>
                                        <p:attrNameLst>
                                          <p:attrName>style.visibility</p:attrName>
                                        </p:attrNameLst>
                                      </p:cBhvr>
                                      <p:to>
                                        <p:strVal val="visible"/>
                                      </p:to>
                                    </p:set>
                                    <p:animEffect transition="in" filter="wipe(up)">
                                      <p:cBhvr>
                                        <p:cTn id="20" dur="500"/>
                                        <p:tgtEl>
                                          <p:spTgt spid="6148"/>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6" presetClass="emph" presetSubtype="0" fill="hold" grpId="1" nodeType="afterEffect">
                                  <p:stCondLst>
                                    <p:cond delay="0"/>
                                  </p:stCondLst>
                                  <p:childTnLst>
                                    <p:animEffect transition="out" filter="fade">
                                      <p:cBhvr>
                                        <p:cTn id="28" dur="500" tmFilter="0, 0; .2, .5; .8, .5; 1, 0"/>
                                        <p:tgtEl>
                                          <p:spTgt spid="12"/>
                                        </p:tgtEl>
                                      </p:cBhvr>
                                    </p:animEffect>
                                    <p:animScale>
                                      <p:cBhvr>
                                        <p:cTn id="29" dur="250" autoRev="1" fill="hold"/>
                                        <p:tgtEl>
                                          <p:spTgt spid="12"/>
                                        </p:tgtEl>
                                      </p:cBhvr>
                                      <p:by x="105000" y="105000"/>
                                    </p:animScale>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ldLvl="0" animBg="1"/>
      <p:bldP spid="12" grpId="0"/>
      <p:bldP spid="12" grpId="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913614" y="1677630"/>
            <a:ext cx="448770" cy="448770"/>
            <a:chOff x="5707063" y="5959475"/>
            <a:chExt cx="203200" cy="203200"/>
          </a:xfrm>
          <a:solidFill>
            <a:srgbClr val="B9272F"/>
          </a:solidFill>
        </p:grpSpPr>
        <p:sp>
          <p:nvSpPr>
            <p:cNvPr id="5" name="Freeform 70@|5FFC:3086571|FBC:16777215|LFC:0|LBC:16777215"/>
            <p:cNvSpPr>
              <a:spLocks noEditPoints="1"/>
            </p:cNvSpPr>
            <p:nvPr/>
          </p:nvSpPr>
          <p:spPr bwMode="auto">
            <a:xfrm>
              <a:off x="5707063" y="6010275"/>
              <a:ext cx="152400" cy="152400"/>
            </a:xfrm>
            <a:custGeom>
              <a:avLst/>
              <a:gdLst>
                <a:gd name="T0" fmla="*/ 215 w 216"/>
                <a:gd name="T1" fmla="*/ 83 h 216"/>
                <a:gd name="T2" fmla="*/ 190 w 216"/>
                <a:gd name="T3" fmla="*/ 83 h 216"/>
                <a:gd name="T4" fmla="*/ 183 w 216"/>
                <a:gd name="T5" fmla="*/ 66 h 216"/>
                <a:gd name="T6" fmla="*/ 201 w 216"/>
                <a:gd name="T7" fmla="*/ 49 h 216"/>
                <a:gd name="T8" fmla="*/ 201 w 216"/>
                <a:gd name="T9" fmla="*/ 48 h 216"/>
                <a:gd name="T10" fmla="*/ 184 w 216"/>
                <a:gd name="T11" fmla="*/ 31 h 216"/>
                <a:gd name="T12" fmla="*/ 167 w 216"/>
                <a:gd name="T13" fmla="*/ 15 h 216"/>
                <a:gd name="T14" fmla="*/ 166 w 216"/>
                <a:gd name="T15" fmla="*/ 15 h 216"/>
                <a:gd name="T16" fmla="*/ 149 w 216"/>
                <a:gd name="T17" fmla="*/ 32 h 216"/>
                <a:gd name="T18" fmla="*/ 132 w 216"/>
                <a:gd name="T19" fmla="*/ 25 h 216"/>
                <a:gd name="T20" fmla="*/ 132 w 216"/>
                <a:gd name="T21" fmla="*/ 0 h 216"/>
                <a:gd name="T22" fmla="*/ 131 w 216"/>
                <a:gd name="T23" fmla="*/ 0 h 216"/>
                <a:gd name="T24" fmla="*/ 108 w 216"/>
                <a:gd name="T25" fmla="*/ 0 h 216"/>
                <a:gd name="T26" fmla="*/ 84 w 216"/>
                <a:gd name="T27" fmla="*/ 0 h 216"/>
                <a:gd name="T28" fmla="*/ 83 w 216"/>
                <a:gd name="T29" fmla="*/ 0 h 216"/>
                <a:gd name="T30" fmla="*/ 83 w 216"/>
                <a:gd name="T31" fmla="*/ 25 h 216"/>
                <a:gd name="T32" fmla="*/ 67 w 216"/>
                <a:gd name="T33" fmla="*/ 32 h 216"/>
                <a:gd name="T34" fmla="*/ 49 w 216"/>
                <a:gd name="T35" fmla="*/ 15 h 216"/>
                <a:gd name="T36" fmla="*/ 48 w 216"/>
                <a:gd name="T37" fmla="*/ 15 h 216"/>
                <a:gd name="T38" fmla="*/ 31 w 216"/>
                <a:gd name="T39" fmla="*/ 31 h 216"/>
                <a:gd name="T40" fmla="*/ 15 w 216"/>
                <a:gd name="T41" fmla="*/ 48 h 216"/>
                <a:gd name="T42" fmla="*/ 15 w 216"/>
                <a:gd name="T43" fmla="*/ 49 h 216"/>
                <a:gd name="T44" fmla="*/ 32 w 216"/>
                <a:gd name="T45" fmla="*/ 66 h 216"/>
                <a:gd name="T46" fmla="*/ 25 w 216"/>
                <a:gd name="T47" fmla="*/ 83 h 216"/>
                <a:gd name="T48" fmla="*/ 1 w 216"/>
                <a:gd name="T49" fmla="*/ 83 h 216"/>
                <a:gd name="T50" fmla="*/ 0 w 216"/>
                <a:gd name="T51" fmla="*/ 84 h 216"/>
                <a:gd name="T52" fmla="*/ 0 w 216"/>
                <a:gd name="T53" fmla="*/ 108 h 216"/>
                <a:gd name="T54" fmla="*/ 0 w 216"/>
                <a:gd name="T55" fmla="*/ 131 h 216"/>
                <a:gd name="T56" fmla="*/ 1 w 216"/>
                <a:gd name="T57" fmla="*/ 132 h 216"/>
                <a:gd name="T58" fmla="*/ 25 w 216"/>
                <a:gd name="T59" fmla="*/ 132 h 216"/>
                <a:gd name="T60" fmla="*/ 32 w 216"/>
                <a:gd name="T61" fmla="*/ 149 h 216"/>
                <a:gd name="T62" fmla="*/ 15 w 216"/>
                <a:gd name="T63" fmla="*/ 166 h 216"/>
                <a:gd name="T64" fmla="*/ 15 w 216"/>
                <a:gd name="T65" fmla="*/ 167 h 216"/>
                <a:gd name="T66" fmla="*/ 31 w 216"/>
                <a:gd name="T67" fmla="*/ 184 h 216"/>
                <a:gd name="T68" fmla="*/ 48 w 216"/>
                <a:gd name="T69" fmla="*/ 201 h 216"/>
                <a:gd name="T70" fmla="*/ 49 w 216"/>
                <a:gd name="T71" fmla="*/ 201 h 216"/>
                <a:gd name="T72" fmla="*/ 67 w 216"/>
                <a:gd name="T73" fmla="*/ 183 h 216"/>
                <a:gd name="T74" fmla="*/ 83 w 216"/>
                <a:gd name="T75" fmla="*/ 190 h 216"/>
                <a:gd name="T76" fmla="*/ 83 w 216"/>
                <a:gd name="T77" fmla="*/ 215 h 216"/>
                <a:gd name="T78" fmla="*/ 84 w 216"/>
                <a:gd name="T79" fmla="*/ 216 h 216"/>
                <a:gd name="T80" fmla="*/ 108 w 216"/>
                <a:gd name="T81" fmla="*/ 216 h 216"/>
                <a:gd name="T82" fmla="*/ 131 w 216"/>
                <a:gd name="T83" fmla="*/ 216 h 216"/>
                <a:gd name="T84" fmla="*/ 132 w 216"/>
                <a:gd name="T85" fmla="*/ 215 h 216"/>
                <a:gd name="T86" fmla="*/ 132 w 216"/>
                <a:gd name="T87" fmla="*/ 190 h 216"/>
                <a:gd name="T88" fmla="*/ 149 w 216"/>
                <a:gd name="T89" fmla="*/ 183 h 216"/>
                <a:gd name="T90" fmla="*/ 166 w 216"/>
                <a:gd name="T91" fmla="*/ 201 h 216"/>
                <a:gd name="T92" fmla="*/ 167 w 216"/>
                <a:gd name="T93" fmla="*/ 201 h 216"/>
                <a:gd name="T94" fmla="*/ 184 w 216"/>
                <a:gd name="T95" fmla="*/ 184 h 216"/>
                <a:gd name="T96" fmla="*/ 201 w 216"/>
                <a:gd name="T97" fmla="*/ 167 h 216"/>
                <a:gd name="T98" fmla="*/ 201 w 216"/>
                <a:gd name="T99" fmla="*/ 166 h 216"/>
                <a:gd name="T100" fmla="*/ 183 w 216"/>
                <a:gd name="T101" fmla="*/ 149 h 216"/>
                <a:gd name="T102" fmla="*/ 190 w 216"/>
                <a:gd name="T103" fmla="*/ 132 h 216"/>
                <a:gd name="T104" fmla="*/ 215 w 216"/>
                <a:gd name="T105" fmla="*/ 132 h 216"/>
                <a:gd name="T106" fmla="*/ 216 w 216"/>
                <a:gd name="T107" fmla="*/ 131 h 216"/>
                <a:gd name="T108" fmla="*/ 216 w 216"/>
                <a:gd name="T109" fmla="*/ 108 h 216"/>
                <a:gd name="T110" fmla="*/ 216 w 216"/>
                <a:gd name="T111" fmla="*/ 84 h 216"/>
                <a:gd name="T112" fmla="*/ 215 w 216"/>
                <a:gd name="T113" fmla="*/ 83 h 216"/>
                <a:gd name="T114" fmla="*/ 109 w 216"/>
                <a:gd name="T115" fmla="*/ 143 h 216"/>
                <a:gd name="T116" fmla="*/ 73 w 216"/>
                <a:gd name="T117" fmla="*/ 107 h 216"/>
                <a:gd name="T118" fmla="*/ 109 w 216"/>
                <a:gd name="T119" fmla="*/ 71 h 216"/>
                <a:gd name="T120" fmla="*/ 146 w 216"/>
                <a:gd name="T121" fmla="*/ 107 h 216"/>
                <a:gd name="T122" fmla="*/ 109 w 216"/>
                <a:gd name="T123" fmla="*/ 14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 h="216">
                  <a:moveTo>
                    <a:pt x="215" y="83"/>
                  </a:moveTo>
                  <a:cubicBezTo>
                    <a:pt x="215" y="83"/>
                    <a:pt x="203" y="83"/>
                    <a:pt x="190" y="83"/>
                  </a:cubicBezTo>
                  <a:cubicBezTo>
                    <a:pt x="177" y="83"/>
                    <a:pt x="174" y="76"/>
                    <a:pt x="183" y="66"/>
                  </a:cubicBezTo>
                  <a:cubicBezTo>
                    <a:pt x="193" y="57"/>
                    <a:pt x="200" y="49"/>
                    <a:pt x="201" y="49"/>
                  </a:cubicBezTo>
                  <a:cubicBezTo>
                    <a:pt x="201" y="49"/>
                    <a:pt x="201" y="48"/>
                    <a:pt x="201" y="48"/>
                  </a:cubicBezTo>
                  <a:cubicBezTo>
                    <a:pt x="200" y="48"/>
                    <a:pt x="193" y="40"/>
                    <a:pt x="184" y="31"/>
                  </a:cubicBezTo>
                  <a:cubicBezTo>
                    <a:pt x="175" y="22"/>
                    <a:pt x="168" y="15"/>
                    <a:pt x="167" y="15"/>
                  </a:cubicBezTo>
                  <a:cubicBezTo>
                    <a:pt x="167" y="14"/>
                    <a:pt x="167" y="14"/>
                    <a:pt x="166" y="15"/>
                  </a:cubicBezTo>
                  <a:cubicBezTo>
                    <a:pt x="166" y="15"/>
                    <a:pt x="158" y="23"/>
                    <a:pt x="149" y="32"/>
                  </a:cubicBezTo>
                  <a:cubicBezTo>
                    <a:pt x="140" y="41"/>
                    <a:pt x="132" y="38"/>
                    <a:pt x="132" y="25"/>
                  </a:cubicBezTo>
                  <a:cubicBezTo>
                    <a:pt x="132" y="12"/>
                    <a:pt x="132" y="1"/>
                    <a:pt x="132" y="0"/>
                  </a:cubicBezTo>
                  <a:cubicBezTo>
                    <a:pt x="132" y="0"/>
                    <a:pt x="132" y="0"/>
                    <a:pt x="131" y="0"/>
                  </a:cubicBezTo>
                  <a:cubicBezTo>
                    <a:pt x="131" y="0"/>
                    <a:pt x="120" y="0"/>
                    <a:pt x="108" y="0"/>
                  </a:cubicBezTo>
                  <a:cubicBezTo>
                    <a:pt x="95" y="0"/>
                    <a:pt x="85" y="0"/>
                    <a:pt x="84" y="0"/>
                  </a:cubicBezTo>
                  <a:cubicBezTo>
                    <a:pt x="84" y="0"/>
                    <a:pt x="83" y="0"/>
                    <a:pt x="83" y="0"/>
                  </a:cubicBezTo>
                  <a:cubicBezTo>
                    <a:pt x="83" y="1"/>
                    <a:pt x="83" y="12"/>
                    <a:pt x="83" y="25"/>
                  </a:cubicBezTo>
                  <a:cubicBezTo>
                    <a:pt x="83" y="38"/>
                    <a:pt x="76" y="41"/>
                    <a:pt x="67" y="32"/>
                  </a:cubicBezTo>
                  <a:cubicBezTo>
                    <a:pt x="57" y="23"/>
                    <a:pt x="49" y="15"/>
                    <a:pt x="49" y="15"/>
                  </a:cubicBezTo>
                  <a:cubicBezTo>
                    <a:pt x="49" y="14"/>
                    <a:pt x="48" y="14"/>
                    <a:pt x="48" y="15"/>
                  </a:cubicBezTo>
                  <a:cubicBezTo>
                    <a:pt x="48" y="15"/>
                    <a:pt x="40" y="22"/>
                    <a:pt x="31" y="31"/>
                  </a:cubicBezTo>
                  <a:cubicBezTo>
                    <a:pt x="23" y="40"/>
                    <a:pt x="15" y="48"/>
                    <a:pt x="15" y="48"/>
                  </a:cubicBezTo>
                  <a:cubicBezTo>
                    <a:pt x="14" y="48"/>
                    <a:pt x="14" y="49"/>
                    <a:pt x="15" y="49"/>
                  </a:cubicBezTo>
                  <a:cubicBezTo>
                    <a:pt x="15" y="49"/>
                    <a:pt x="23" y="57"/>
                    <a:pt x="32" y="66"/>
                  </a:cubicBezTo>
                  <a:cubicBezTo>
                    <a:pt x="42" y="76"/>
                    <a:pt x="38" y="83"/>
                    <a:pt x="25" y="83"/>
                  </a:cubicBezTo>
                  <a:cubicBezTo>
                    <a:pt x="12" y="83"/>
                    <a:pt x="1" y="83"/>
                    <a:pt x="1" y="83"/>
                  </a:cubicBezTo>
                  <a:cubicBezTo>
                    <a:pt x="0" y="83"/>
                    <a:pt x="0" y="84"/>
                    <a:pt x="0" y="84"/>
                  </a:cubicBezTo>
                  <a:cubicBezTo>
                    <a:pt x="0" y="85"/>
                    <a:pt x="0" y="95"/>
                    <a:pt x="0" y="108"/>
                  </a:cubicBezTo>
                  <a:cubicBezTo>
                    <a:pt x="0" y="120"/>
                    <a:pt x="0" y="131"/>
                    <a:pt x="0" y="131"/>
                  </a:cubicBezTo>
                  <a:cubicBezTo>
                    <a:pt x="0" y="132"/>
                    <a:pt x="0" y="132"/>
                    <a:pt x="1" y="132"/>
                  </a:cubicBezTo>
                  <a:cubicBezTo>
                    <a:pt x="1" y="132"/>
                    <a:pt x="12" y="132"/>
                    <a:pt x="25" y="132"/>
                  </a:cubicBezTo>
                  <a:cubicBezTo>
                    <a:pt x="38" y="132"/>
                    <a:pt x="42" y="140"/>
                    <a:pt x="32" y="149"/>
                  </a:cubicBezTo>
                  <a:cubicBezTo>
                    <a:pt x="23" y="158"/>
                    <a:pt x="15" y="166"/>
                    <a:pt x="15" y="166"/>
                  </a:cubicBezTo>
                  <a:cubicBezTo>
                    <a:pt x="14" y="167"/>
                    <a:pt x="14" y="167"/>
                    <a:pt x="15" y="167"/>
                  </a:cubicBezTo>
                  <a:cubicBezTo>
                    <a:pt x="15" y="168"/>
                    <a:pt x="23" y="175"/>
                    <a:pt x="31" y="184"/>
                  </a:cubicBezTo>
                  <a:cubicBezTo>
                    <a:pt x="40" y="193"/>
                    <a:pt x="48" y="200"/>
                    <a:pt x="48" y="201"/>
                  </a:cubicBezTo>
                  <a:cubicBezTo>
                    <a:pt x="48" y="201"/>
                    <a:pt x="49" y="201"/>
                    <a:pt x="49" y="201"/>
                  </a:cubicBezTo>
                  <a:cubicBezTo>
                    <a:pt x="49" y="200"/>
                    <a:pt x="57" y="192"/>
                    <a:pt x="67" y="183"/>
                  </a:cubicBezTo>
                  <a:cubicBezTo>
                    <a:pt x="76" y="174"/>
                    <a:pt x="83" y="177"/>
                    <a:pt x="83" y="190"/>
                  </a:cubicBezTo>
                  <a:cubicBezTo>
                    <a:pt x="83" y="203"/>
                    <a:pt x="83" y="214"/>
                    <a:pt x="83" y="215"/>
                  </a:cubicBezTo>
                  <a:cubicBezTo>
                    <a:pt x="83" y="215"/>
                    <a:pt x="84" y="216"/>
                    <a:pt x="84" y="216"/>
                  </a:cubicBezTo>
                  <a:cubicBezTo>
                    <a:pt x="85" y="216"/>
                    <a:pt x="95" y="216"/>
                    <a:pt x="108" y="216"/>
                  </a:cubicBezTo>
                  <a:cubicBezTo>
                    <a:pt x="120" y="216"/>
                    <a:pt x="131" y="216"/>
                    <a:pt x="131" y="216"/>
                  </a:cubicBezTo>
                  <a:cubicBezTo>
                    <a:pt x="132" y="216"/>
                    <a:pt x="132" y="215"/>
                    <a:pt x="132" y="215"/>
                  </a:cubicBezTo>
                  <a:cubicBezTo>
                    <a:pt x="132" y="214"/>
                    <a:pt x="132" y="203"/>
                    <a:pt x="132" y="190"/>
                  </a:cubicBezTo>
                  <a:cubicBezTo>
                    <a:pt x="132" y="177"/>
                    <a:pt x="140" y="174"/>
                    <a:pt x="149" y="183"/>
                  </a:cubicBezTo>
                  <a:cubicBezTo>
                    <a:pt x="158" y="192"/>
                    <a:pt x="166" y="200"/>
                    <a:pt x="166" y="201"/>
                  </a:cubicBezTo>
                  <a:cubicBezTo>
                    <a:pt x="167" y="201"/>
                    <a:pt x="167" y="201"/>
                    <a:pt x="167" y="201"/>
                  </a:cubicBezTo>
                  <a:cubicBezTo>
                    <a:pt x="168" y="200"/>
                    <a:pt x="175" y="193"/>
                    <a:pt x="184" y="184"/>
                  </a:cubicBezTo>
                  <a:cubicBezTo>
                    <a:pt x="193" y="175"/>
                    <a:pt x="200" y="168"/>
                    <a:pt x="201" y="167"/>
                  </a:cubicBezTo>
                  <a:cubicBezTo>
                    <a:pt x="201" y="167"/>
                    <a:pt x="201" y="167"/>
                    <a:pt x="201" y="166"/>
                  </a:cubicBezTo>
                  <a:cubicBezTo>
                    <a:pt x="200" y="166"/>
                    <a:pt x="193" y="158"/>
                    <a:pt x="183" y="149"/>
                  </a:cubicBezTo>
                  <a:cubicBezTo>
                    <a:pt x="174" y="140"/>
                    <a:pt x="177" y="132"/>
                    <a:pt x="190" y="132"/>
                  </a:cubicBezTo>
                  <a:cubicBezTo>
                    <a:pt x="203" y="132"/>
                    <a:pt x="215" y="132"/>
                    <a:pt x="215" y="132"/>
                  </a:cubicBezTo>
                  <a:cubicBezTo>
                    <a:pt x="215" y="132"/>
                    <a:pt x="216" y="132"/>
                    <a:pt x="216" y="131"/>
                  </a:cubicBezTo>
                  <a:cubicBezTo>
                    <a:pt x="216" y="131"/>
                    <a:pt x="216" y="120"/>
                    <a:pt x="216" y="108"/>
                  </a:cubicBezTo>
                  <a:cubicBezTo>
                    <a:pt x="216" y="95"/>
                    <a:pt x="216" y="85"/>
                    <a:pt x="216" y="84"/>
                  </a:cubicBezTo>
                  <a:cubicBezTo>
                    <a:pt x="216" y="84"/>
                    <a:pt x="215" y="83"/>
                    <a:pt x="215" y="83"/>
                  </a:cubicBezTo>
                  <a:close/>
                  <a:moveTo>
                    <a:pt x="109" y="143"/>
                  </a:moveTo>
                  <a:cubicBezTo>
                    <a:pt x="89" y="143"/>
                    <a:pt x="73" y="127"/>
                    <a:pt x="73" y="107"/>
                  </a:cubicBezTo>
                  <a:cubicBezTo>
                    <a:pt x="73" y="87"/>
                    <a:pt x="89" y="71"/>
                    <a:pt x="109" y="71"/>
                  </a:cubicBezTo>
                  <a:cubicBezTo>
                    <a:pt x="129" y="71"/>
                    <a:pt x="146" y="87"/>
                    <a:pt x="146" y="107"/>
                  </a:cubicBezTo>
                  <a:cubicBezTo>
                    <a:pt x="146" y="127"/>
                    <a:pt x="129" y="143"/>
                    <a:pt x="109"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95000"/>
                    <a:lumOff val="5000"/>
                  </a:schemeClr>
                </a:solidFill>
                <a:effectLst/>
                <a:uLnTx/>
                <a:uFillTx/>
                <a:latin typeface="+mn-lt"/>
                <a:ea typeface="+mn-ea"/>
                <a:cs typeface="+mn-cs"/>
              </a:endParaRPr>
            </a:p>
          </p:txBody>
        </p:sp>
        <p:sp>
          <p:nvSpPr>
            <p:cNvPr id="6" name="Freeform 71@|5FFC:3086571|FBC:16777215|LFC:0|LBC:16777215"/>
            <p:cNvSpPr>
              <a:spLocks noEditPoints="1"/>
            </p:cNvSpPr>
            <p:nvPr/>
          </p:nvSpPr>
          <p:spPr bwMode="auto">
            <a:xfrm>
              <a:off x="5834063" y="5959475"/>
              <a:ext cx="76200" cy="74612"/>
            </a:xfrm>
            <a:custGeom>
              <a:avLst/>
              <a:gdLst>
                <a:gd name="T0" fmla="*/ 107 w 108"/>
                <a:gd name="T1" fmla="*/ 41 h 107"/>
                <a:gd name="T2" fmla="*/ 95 w 108"/>
                <a:gd name="T3" fmla="*/ 41 h 107"/>
                <a:gd name="T4" fmla="*/ 92 w 108"/>
                <a:gd name="T5" fmla="*/ 33 h 107"/>
                <a:gd name="T6" fmla="*/ 100 w 108"/>
                <a:gd name="T7" fmla="*/ 24 h 107"/>
                <a:gd name="T8" fmla="*/ 100 w 108"/>
                <a:gd name="T9" fmla="*/ 24 h 107"/>
                <a:gd name="T10" fmla="*/ 92 w 108"/>
                <a:gd name="T11" fmla="*/ 15 h 107"/>
                <a:gd name="T12" fmla="*/ 84 w 108"/>
                <a:gd name="T13" fmla="*/ 7 h 107"/>
                <a:gd name="T14" fmla="*/ 83 w 108"/>
                <a:gd name="T15" fmla="*/ 7 h 107"/>
                <a:gd name="T16" fmla="*/ 74 w 108"/>
                <a:gd name="T17" fmla="*/ 16 h 107"/>
                <a:gd name="T18" fmla="*/ 66 w 108"/>
                <a:gd name="T19" fmla="*/ 12 h 107"/>
                <a:gd name="T20" fmla="*/ 66 w 108"/>
                <a:gd name="T21" fmla="*/ 0 h 107"/>
                <a:gd name="T22" fmla="*/ 66 w 108"/>
                <a:gd name="T23" fmla="*/ 0 h 107"/>
                <a:gd name="T24" fmla="*/ 54 w 108"/>
                <a:gd name="T25" fmla="*/ 0 h 107"/>
                <a:gd name="T26" fmla="*/ 42 w 108"/>
                <a:gd name="T27" fmla="*/ 0 h 107"/>
                <a:gd name="T28" fmla="*/ 42 w 108"/>
                <a:gd name="T29" fmla="*/ 0 h 107"/>
                <a:gd name="T30" fmla="*/ 42 w 108"/>
                <a:gd name="T31" fmla="*/ 12 h 107"/>
                <a:gd name="T32" fmla="*/ 33 w 108"/>
                <a:gd name="T33" fmla="*/ 16 h 107"/>
                <a:gd name="T34" fmla="*/ 25 w 108"/>
                <a:gd name="T35" fmla="*/ 7 h 107"/>
                <a:gd name="T36" fmla="*/ 24 w 108"/>
                <a:gd name="T37" fmla="*/ 7 h 107"/>
                <a:gd name="T38" fmla="*/ 16 w 108"/>
                <a:gd name="T39" fmla="*/ 15 h 107"/>
                <a:gd name="T40" fmla="*/ 7 w 108"/>
                <a:gd name="T41" fmla="*/ 24 h 107"/>
                <a:gd name="T42" fmla="*/ 7 w 108"/>
                <a:gd name="T43" fmla="*/ 24 h 107"/>
                <a:gd name="T44" fmla="*/ 16 w 108"/>
                <a:gd name="T45" fmla="*/ 33 h 107"/>
                <a:gd name="T46" fmla="*/ 13 w 108"/>
                <a:gd name="T47" fmla="*/ 41 h 107"/>
                <a:gd name="T48" fmla="*/ 0 w 108"/>
                <a:gd name="T49" fmla="*/ 41 h 107"/>
                <a:gd name="T50" fmla="*/ 0 w 108"/>
                <a:gd name="T51" fmla="*/ 42 h 107"/>
                <a:gd name="T52" fmla="*/ 0 w 108"/>
                <a:gd name="T53" fmla="*/ 54 h 107"/>
                <a:gd name="T54" fmla="*/ 0 w 108"/>
                <a:gd name="T55" fmla="*/ 65 h 107"/>
                <a:gd name="T56" fmla="*/ 0 w 108"/>
                <a:gd name="T57" fmla="*/ 66 h 107"/>
                <a:gd name="T58" fmla="*/ 13 w 108"/>
                <a:gd name="T59" fmla="*/ 66 h 107"/>
                <a:gd name="T60" fmla="*/ 16 w 108"/>
                <a:gd name="T61" fmla="*/ 74 h 107"/>
                <a:gd name="T62" fmla="*/ 7 w 108"/>
                <a:gd name="T63" fmla="*/ 83 h 107"/>
                <a:gd name="T64" fmla="*/ 7 w 108"/>
                <a:gd name="T65" fmla="*/ 83 h 107"/>
                <a:gd name="T66" fmla="*/ 16 w 108"/>
                <a:gd name="T67" fmla="*/ 92 h 107"/>
                <a:gd name="T68" fmla="*/ 24 w 108"/>
                <a:gd name="T69" fmla="*/ 100 h 107"/>
                <a:gd name="T70" fmla="*/ 25 w 108"/>
                <a:gd name="T71" fmla="*/ 100 h 107"/>
                <a:gd name="T72" fmla="*/ 33 w 108"/>
                <a:gd name="T73" fmla="*/ 91 h 107"/>
                <a:gd name="T74" fmla="*/ 42 w 108"/>
                <a:gd name="T75" fmla="*/ 95 h 107"/>
                <a:gd name="T76" fmla="*/ 42 w 108"/>
                <a:gd name="T77" fmla="*/ 107 h 107"/>
                <a:gd name="T78" fmla="*/ 42 w 108"/>
                <a:gd name="T79" fmla="*/ 107 h 107"/>
                <a:gd name="T80" fmla="*/ 54 w 108"/>
                <a:gd name="T81" fmla="*/ 107 h 107"/>
                <a:gd name="T82" fmla="*/ 66 w 108"/>
                <a:gd name="T83" fmla="*/ 107 h 107"/>
                <a:gd name="T84" fmla="*/ 66 w 108"/>
                <a:gd name="T85" fmla="*/ 107 h 107"/>
                <a:gd name="T86" fmla="*/ 66 w 108"/>
                <a:gd name="T87" fmla="*/ 95 h 107"/>
                <a:gd name="T88" fmla="*/ 74 w 108"/>
                <a:gd name="T89" fmla="*/ 91 h 107"/>
                <a:gd name="T90" fmla="*/ 83 w 108"/>
                <a:gd name="T91" fmla="*/ 100 h 107"/>
                <a:gd name="T92" fmla="*/ 84 w 108"/>
                <a:gd name="T93" fmla="*/ 100 h 107"/>
                <a:gd name="T94" fmla="*/ 92 w 108"/>
                <a:gd name="T95" fmla="*/ 92 h 107"/>
                <a:gd name="T96" fmla="*/ 100 w 108"/>
                <a:gd name="T97" fmla="*/ 83 h 107"/>
                <a:gd name="T98" fmla="*/ 100 w 108"/>
                <a:gd name="T99" fmla="*/ 83 h 107"/>
                <a:gd name="T100" fmla="*/ 92 w 108"/>
                <a:gd name="T101" fmla="*/ 74 h 107"/>
                <a:gd name="T102" fmla="*/ 95 w 108"/>
                <a:gd name="T103" fmla="*/ 66 h 107"/>
                <a:gd name="T104" fmla="*/ 107 w 108"/>
                <a:gd name="T105" fmla="*/ 66 h 107"/>
                <a:gd name="T106" fmla="*/ 108 w 108"/>
                <a:gd name="T107" fmla="*/ 65 h 107"/>
                <a:gd name="T108" fmla="*/ 108 w 108"/>
                <a:gd name="T109" fmla="*/ 54 h 107"/>
                <a:gd name="T110" fmla="*/ 108 w 108"/>
                <a:gd name="T111" fmla="*/ 42 h 107"/>
                <a:gd name="T112" fmla="*/ 107 w 108"/>
                <a:gd name="T113" fmla="*/ 41 h 107"/>
                <a:gd name="T114" fmla="*/ 67 w 108"/>
                <a:gd name="T115" fmla="*/ 67 h 107"/>
                <a:gd name="T116" fmla="*/ 42 w 108"/>
                <a:gd name="T117" fmla="*/ 67 h 107"/>
                <a:gd name="T118" fmla="*/ 42 w 108"/>
                <a:gd name="T119" fmla="*/ 41 h 107"/>
                <a:gd name="T120" fmla="*/ 67 w 108"/>
                <a:gd name="T121" fmla="*/ 41 h 107"/>
                <a:gd name="T122" fmla="*/ 67 w 108"/>
                <a:gd name="T123" fmla="*/ 6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 h="107">
                  <a:moveTo>
                    <a:pt x="107" y="41"/>
                  </a:moveTo>
                  <a:cubicBezTo>
                    <a:pt x="107" y="41"/>
                    <a:pt x="102" y="41"/>
                    <a:pt x="95" y="41"/>
                  </a:cubicBezTo>
                  <a:cubicBezTo>
                    <a:pt x="88" y="41"/>
                    <a:pt x="87" y="38"/>
                    <a:pt x="92" y="33"/>
                  </a:cubicBezTo>
                  <a:cubicBezTo>
                    <a:pt x="96" y="28"/>
                    <a:pt x="100" y="24"/>
                    <a:pt x="100" y="24"/>
                  </a:cubicBezTo>
                  <a:cubicBezTo>
                    <a:pt x="100" y="24"/>
                    <a:pt x="100" y="24"/>
                    <a:pt x="100" y="24"/>
                  </a:cubicBezTo>
                  <a:cubicBezTo>
                    <a:pt x="100" y="24"/>
                    <a:pt x="96" y="20"/>
                    <a:pt x="92" y="15"/>
                  </a:cubicBezTo>
                  <a:cubicBezTo>
                    <a:pt x="88" y="11"/>
                    <a:pt x="84" y="7"/>
                    <a:pt x="84" y="7"/>
                  </a:cubicBezTo>
                  <a:cubicBezTo>
                    <a:pt x="84" y="7"/>
                    <a:pt x="83" y="7"/>
                    <a:pt x="83" y="7"/>
                  </a:cubicBezTo>
                  <a:cubicBezTo>
                    <a:pt x="83" y="7"/>
                    <a:pt x="79" y="11"/>
                    <a:pt x="74" y="16"/>
                  </a:cubicBezTo>
                  <a:cubicBezTo>
                    <a:pt x="70" y="20"/>
                    <a:pt x="66" y="19"/>
                    <a:pt x="66" y="12"/>
                  </a:cubicBezTo>
                  <a:cubicBezTo>
                    <a:pt x="66" y="6"/>
                    <a:pt x="66" y="0"/>
                    <a:pt x="66" y="0"/>
                  </a:cubicBezTo>
                  <a:cubicBezTo>
                    <a:pt x="66" y="0"/>
                    <a:pt x="66" y="0"/>
                    <a:pt x="66" y="0"/>
                  </a:cubicBezTo>
                  <a:cubicBezTo>
                    <a:pt x="65" y="0"/>
                    <a:pt x="60" y="0"/>
                    <a:pt x="54" y="0"/>
                  </a:cubicBezTo>
                  <a:cubicBezTo>
                    <a:pt x="48" y="0"/>
                    <a:pt x="42" y="0"/>
                    <a:pt x="42" y="0"/>
                  </a:cubicBezTo>
                  <a:cubicBezTo>
                    <a:pt x="42" y="0"/>
                    <a:pt x="42" y="0"/>
                    <a:pt x="42" y="0"/>
                  </a:cubicBezTo>
                  <a:cubicBezTo>
                    <a:pt x="42" y="0"/>
                    <a:pt x="42" y="6"/>
                    <a:pt x="42" y="12"/>
                  </a:cubicBezTo>
                  <a:cubicBezTo>
                    <a:pt x="42" y="19"/>
                    <a:pt x="38" y="20"/>
                    <a:pt x="33" y="16"/>
                  </a:cubicBezTo>
                  <a:cubicBezTo>
                    <a:pt x="29" y="11"/>
                    <a:pt x="25" y="7"/>
                    <a:pt x="25" y="7"/>
                  </a:cubicBezTo>
                  <a:cubicBezTo>
                    <a:pt x="24" y="7"/>
                    <a:pt x="24" y="7"/>
                    <a:pt x="24" y="7"/>
                  </a:cubicBezTo>
                  <a:cubicBezTo>
                    <a:pt x="24" y="7"/>
                    <a:pt x="20" y="11"/>
                    <a:pt x="16" y="15"/>
                  </a:cubicBezTo>
                  <a:cubicBezTo>
                    <a:pt x="11" y="20"/>
                    <a:pt x="8" y="24"/>
                    <a:pt x="7" y="24"/>
                  </a:cubicBezTo>
                  <a:cubicBezTo>
                    <a:pt x="7" y="24"/>
                    <a:pt x="7" y="24"/>
                    <a:pt x="7" y="24"/>
                  </a:cubicBezTo>
                  <a:cubicBezTo>
                    <a:pt x="8" y="24"/>
                    <a:pt x="11" y="28"/>
                    <a:pt x="16" y="33"/>
                  </a:cubicBezTo>
                  <a:cubicBezTo>
                    <a:pt x="21" y="38"/>
                    <a:pt x="19" y="41"/>
                    <a:pt x="13" y="41"/>
                  </a:cubicBezTo>
                  <a:cubicBezTo>
                    <a:pt x="6" y="41"/>
                    <a:pt x="1" y="41"/>
                    <a:pt x="0" y="41"/>
                  </a:cubicBezTo>
                  <a:cubicBezTo>
                    <a:pt x="0" y="41"/>
                    <a:pt x="0" y="42"/>
                    <a:pt x="0" y="42"/>
                  </a:cubicBezTo>
                  <a:cubicBezTo>
                    <a:pt x="0" y="42"/>
                    <a:pt x="0" y="47"/>
                    <a:pt x="0" y="54"/>
                  </a:cubicBezTo>
                  <a:cubicBezTo>
                    <a:pt x="0" y="60"/>
                    <a:pt x="0" y="65"/>
                    <a:pt x="0" y="65"/>
                  </a:cubicBezTo>
                  <a:cubicBezTo>
                    <a:pt x="0" y="65"/>
                    <a:pt x="0" y="66"/>
                    <a:pt x="0" y="66"/>
                  </a:cubicBezTo>
                  <a:cubicBezTo>
                    <a:pt x="0" y="66"/>
                    <a:pt x="6" y="66"/>
                    <a:pt x="13" y="66"/>
                  </a:cubicBezTo>
                  <a:cubicBezTo>
                    <a:pt x="19" y="66"/>
                    <a:pt x="21" y="69"/>
                    <a:pt x="16" y="74"/>
                  </a:cubicBezTo>
                  <a:cubicBezTo>
                    <a:pt x="11" y="79"/>
                    <a:pt x="8" y="83"/>
                    <a:pt x="7" y="83"/>
                  </a:cubicBezTo>
                  <a:cubicBezTo>
                    <a:pt x="7" y="83"/>
                    <a:pt x="7" y="83"/>
                    <a:pt x="7" y="83"/>
                  </a:cubicBezTo>
                  <a:cubicBezTo>
                    <a:pt x="8" y="83"/>
                    <a:pt x="11" y="87"/>
                    <a:pt x="16" y="92"/>
                  </a:cubicBezTo>
                  <a:cubicBezTo>
                    <a:pt x="20" y="96"/>
                    <a:pt x="24" y="100"/>
                    <a:pt x="24" y="100"/>
                  </a:cubicBezTo>
                  <a:cubicBezTo>
                    <a:pt x="24" y="100"/>
                    <a:pt x="24" y="100"/>
                    <a:pt x="25" y="100"/>
                  </a:cubicBezTo>
                  <a:cubicBezTo>
                    <a:pt x="25" y="100"/>
                    <a:pt x="29" y="96"/>
                    <a:pt x="33" y="91"/>
                  </a:cubicBezTo>
                  <a:cubicBezTo>
                    <a:pt x="38" y="87"/>
                    <a:pt x="42" y="88"/>
                    <a:pt x="42" y="95"/>
                  </a:cubicBezTo>
                  <a:cubicBezTo>
                    <a:pt x="42" y="101"/>
                    <a:pt x="42" y="107"/>
                    <a:pt x="42" y="107"/>
                  </a:cubicBezTo>
                  <a:cubicBezTo>
                    <a:pt x="42" y="107"/>
                    <a:pt x="42" y="107"/>
                    <a:pt x="42" y="107"/>
                  </a:cubicBezTo>
                  <a:cubicBezTo>
                    <a:pt x="42" y="107"/>
                    <a:pt x="48" y="107"/>
                    <a:pt x="54" y="107"/>
                  </a:cubicBezTo>
                  <a:cubicBezTo>
                    <a:pt x="60" y="107"/>
                    <a:pt x="65" y="107"/>
                    <a:pt x="66" y="107"/>
                  </a:cubicBezTo>
                  <a:cubicBezTo>
                    <a:pt x="66" y="107"/>
                    <a:pt x="66" y="107"/>
                    <a:pt x="66" y="107"/>
                  </a:cubicBezTo>
                  <a:cubicBezTo>
                    <a:pt x="66" y="107"/>
                    <a:pt x="66" y="101"/>
                    <a:pt x="66" y="95"/>
                  </a:cubicBezTo>
                  <a:cubicBezTo>
                    <a:pt x="66" y="88"/>
                    <a:pt x="70" y="87"/>
                    <a:pt x="74" y="91"/>
                  </a:cubicBezTo>
                  <a:cubicBezTo>
                    <a:pt x="79" y="96"/>
                    <a:pt x="83" y="100"/>
                    <a:pt x="83" y="100"/>
                  </a:cubicBezTo>
                  <a:cubicBezTo>
                    <a:pt x="83" y="100"/>
                    <a:pt x="84" y="100"/>
                    <a:pt x="84" y="100"/>
                  </a:cubicBezTo>
                  <a:cubicBezTo>
                    <a:pt x="84" y="100"/>
                    <a:pt x="88" y="96"/>
                    <a:pt x="92" y="92"/>
                  </a:cubicBezTo>
                  <a:cubicBezTo>
                    <a:pt x="96" y="87"/>
                    <a:pt x="100" y="83"/>
                    <a:pt x="100" y="83"/>
                  </a:cubicBezTo>
                  <a:cubicBezTo>
                    <a:pt x="100" y="83"/>
                    <a:pt x="100" y="83"/>
                    <a:pt x="100" y="83"/>
                  </a:cubicBezTo>
                  <a:cubicBezTo>
                    <a:pt x="100" y="83"/>
                    <a:pt x="96" y="79"/>
                    <a:pt x="92" y="74"/>
                  </a:cubicBezTo>
                  <a:cubicBezTo>
                    <a:pt x="87" y="69"/>
                    <a:pt x="88" y="66"/>
                    <a:pt x="95" y="66"/>
                  </a:cubicBezTo>
                  <a:cubicBezTo>
                    <a:pt x="102" y="66"/>
                    <a:pt x="107" y="66"/>
                    <a:pt x="107" y="66"/>
                  </a:cubicBezTo>
                  <a:cubicBezTo>
                    <a:pt x="108" y="66"/>
                    <a:pt x="108" y="65"/>
                    <a:pt x="108" y="65"/>
                  </a:cubicBezTo>
                  <a:cubicBezTo>
                    <a:pt x="108" y="65"/>
                    <a:pt x="108" y="60"/>
                    <a:pt x="108" y="54"/>
                  </a:cubicBezTo>
                  <a:cubicBezTo>
                    <a:pt x="108" y="47"/>
                    <a:pt x="108" y="42"/>
                    <a:pt x="108" y="42"/>
                  </a:cubicBezTo>
                  <a:cubicBezTo>
                    <a:pt x="108" y="42"/>
                    <a:pt x="108" y="41"/>
                    <a:pt x="107" y="41"/>
                  </a:cubicBezTo>
                  <a:close/>
                  <a:moveTo>
                    <a:pt x="67" y="67"/>
                  </a:moveTo>
                  <a:cubicBezTo>
                    <a:pt x="60" y="74"/>
                    <a:pt x="49" y="74"/>
                    <a:pt x="42" y="67"/>
                  </a:cubicBezTo>
                  <a:cubicBezTo>
                    <a:pt x="35" y="60"/>
                    <a:pt x="35" y="48"/>
                    <a:pt x="42" y="41"/>
                  </a:cubicBezTo>
                  <a:cubicBezTo>
                    <a:pt x="49" y="34"/>
                    <a:pt x="60" y="34"/>
                    <a:pt x="67" y="41"/>
                  </a:cubicBezTo>
                  <a:cubicBezTo>
                    <a:pt x="75" y="48"/>
                    <a:pt x="75" y="60"/>
                    <a:pt x="67"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95000"/>
                    <a:lumOff val="5000"/>
                  </a:schemeClr>
                </a:solidFill>
                <a:effectLst/>
                <a:uLnTx/>
                <a:uFillTx/>
                <a:latin typeface="+mn-lt"/>
                <a:ea typeface="+mn-ea"/>
                <a:cs typeface="+mn-cs"/>
              </a:endParaRPr>
            </a:p>
          </p:txBody>
        </p:sp>
      </p:grpSp>
      <p:sp>
        <p:nvSpPr>
          <p:cNvPr id="18" name="文本框 18"/>
          <p:cNvSpPr txBox="1">
            <a:spLocks noChangeArrowheads="1"/>
          </p:cNvSpPr>
          <p:nvPr/>
        </p:nvSpPr>
        <p:spPr bwMode="auto">
          <a:xfrm>
            <a:off x="6362065" y="1756410"/>
            <a:ext cx="2028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rPr>
              <a:t>背景</a:t>
            </a:r>
            <a:endParaRPr kumimoji="0" lang="zh-CN" altLang="en-US" sz="1800" b="1" i="0" u="none" strike="noStrike" kern="120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endParaRPr>
          </a:p>
        </p:txBody>
      </p:sp>
      <p:sp>
        <p:nvSpPr>
          <p:cNvPr id="22" name="矩形 21"/>
          <p:cNvSpPr>
            <a:spLocks noChangeArrowheads="1"/>
          </p:cNvSpPr>
          <p:nvPr/>
        </p:nvSpPr>
        <p:spPr bwMode="auto">
          <a:xfrm>
            <a:off x="6483350" y="2294890"/>
            <a:ext cx="4519295" cy="23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l" defTabSz="1216025" rtl="0" eaLnBrk="1" fontAlgn="auto" latinLnBrk="0" hangingPunct="1">
              <a:lnSpc>
                <a:spcPct val="120000"/>
              </a:lnSpc>
              <a:spcBef>
                <a:spcPct val="20000"/>
              </a:spcBef>
              <a:spcAft>
                <a:spcPts val="0"/>
              </a:spcAft>
              <a:buClrTx/>
              <a:buSzTx/>
              <a:buFontTx/>
              <a:buNone/>
              <a:defRPr/>
            </a:pPr>
            <a:r>
              <a:rPr kumimoji="0" lang="en-US" sz="1600" b="0" i="0" u="none" strike="noStrike" kern="120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      </a:t>
            </a:r>
            <a:r>
              <a:rPr kumimoji="0" sz="1600" b="0" i="0" u="none" strike="noStrike" kern="120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百事可乐公司于1919年成立，是美国最大的软性饮料公司之一。在长达半个多世纪的时间里，百事可乐都生存在可口可乐的强势下，在这个残酷的市场下一步步做大做强，现在是可口可乐公司主要的竞争对手。百事可乐通过不断换标来丰富自己的企业内涵，进而更好的与可口可乐竞争。2008年的改标将微笑上扬，并根据笑的不同程度分为不同的子产品，更具新意，也更具亲和力。</a:t>
            </a:r>
            <a:endParaRPr kumimoji="0" sz="1600" b="0" i="0" u="none" strike="noStrike" kern="120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6" name="矩形 25"/>
          <p:cNvSpPr/>
          <p:nvPr/>
        </p:nvSpPr>
        <p:spPr>
          <a:xfrm>
            <a:off x="725170" y="1605280"/>
            <a:ext cx="4838700" cy="42926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95000"/>
                  <a:lumOff val="5000"/>
                </a:schemeClr>
              </a:solidFill>
              <a:effectLst/>
              <a:uLnTx/>
              <a:uFillTx/>
              <a:latin typeface="+mn-lt"/>
              <a:ea typeface="+mn-ea"/>
              <a:cs typeface="+mn-cs"/>
            </a:endParaRPr>
          </a:p>
        </p:txBody>
      </p:sp>
      <p:pic>
        <p:nvPicPr>
          <p:cNvPr id="11282" name="图片 4" descr="C:\Users\Administrator\Desktop\余乐\美工教材\PPT\第五章\timg.jpgtimg"/>
          <p:cNvPicPr>
            <a:picLocks noChangeAspect="1"/>
          </p:cNvPicPr>
          <p:nvPr/>
        </p:nvPicPr>
        <p:blipFill>
          <a:blip r:embed="rId1"/>
          <a:srcRect/>
          <a:stretch>
            <a:fillRect/>
          </a:stretch>
        </p:blipFill>
        <p:spPr>
          <a:xfrm>
            <a:off x="810895" y="1908493"/>
            <a:ext cx="4662805" cy="3674110"/>
          </a:xfrm>
          <a:prstGeom prst="rect">
            <a:avLst/>
          </a:prstGeom>
          <a:noFill/>
          <a:ln w="9525">
            <a:noFill/>
          </a:ln>
        </p:spPr>
      </p:pic>
      <p:sp>
        <p:nvSpPr>
          <p:cNvPr id="28" name="矩形 27"/>
          <p:cNvSpPr/>
          <p:nvPr/>
        </p:nvSpPr>
        <p:spPr>
          <a:xfrm>
            <a:off x="3283903" y="4816158"/>
            <a:ext cx="2574925" cy="528638"/>
          </a:xfrm>
          <a:prstGeom prst="rect">
            <a:avLst/>
          </a:prstGeom>
          <a:solidFill>
            <a:srgbClr val="B927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95000"/>
                  <a:lumOff val="5000"/>
                </a:schemeClr>
              </a:solidFill>
              <a:effectLst/>
              <a:uLnTx/>
              <a:uFillTx/>
              <a:latin typeface="+mn-lt"/>
              <a:ea typeface="+mn-ea"/>
              <a:cs typeface="+mn-cs"/>
            </a:endParaRPr>
          </a:p>
        </p:txBody>
      </p:sp>
      <p:sp>
        <p:nvSpPr>
          <p:cNvPr id="29" name="等腰三角形 28"/>
          <p:cNvSpPr/>
          <p:nvPr/>
        </p:nvSpPr>
        <p:spPr>
          <a:xfrm rot="5400000">
            <a:off x="5596890" y="5311458"/>
            <a:ext cx="228600" cy="295275"/>
          </a:xfrm>
          <a:prstGeom prst="triangle">
            <a:avLst>
              <a:gd name="adj" fmla="val 0"/>
            </a:avLst>
          </a:prstGeom>
          <a:solidFill>
            <a:srgbClr val="7D60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95000"/>
                  <a:lumOff val="5000"/>
                </a:schemeClr>
              </a:solidFill>
              <a:effectLst/>
              <a:uLnTx/>
              <a:uFillTx/>
              <a:latin typeface="+mn-lt"/>
              <a:ea typeface="+mn-ea"/>
              <a:cs typeface="+mn-cs"/>
            </a:endParaRPr>
          </a:p>
        </p:txBody>
      </p:sp>
      <p:sp>
        <p:nvSpPr>
          <p:cNvPr id="11285" name="文本框 7"/>
          <p:cNvSpPr txBox="1"/>
          <p:nvPr/>
        </p:nvSpPr>
        <p:spPr>
          <a:xfrm>
            <a:off x="3716655" y="4850765"/>
            <a:ext cx="1757045" cy="460375"/>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None/>
            </a:pPr>
            <a:r>
              <a:rPr lang="zh-CN" altLang="en-US" sz="2400" b="1" dirty="0">
                <a:solidFill>
                  <a:schemeClr val="bg1"/>
                </a:solidFill>
                <a:latin typeface="微软雅黑" panose="020B0503020204020204" pitchFamily="34" charset="-122"/>
                <a:ea typeface="微软雅黑" panose="020B0503020204020204" pitchFamily="34" charset="-122"/>
              </a:rPr>
              <a:t>百事可乐</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0" y="260350"/>
            <a:ext cx="680085" cy="431800"/>
            <a:chOff x="0" y="410"/>
            <a:chExt cx="1071" cy="680"/>
          </a:xfrm>
        </p:grpSpPr>
        <p:sp>
          <p:nvSpPr>
            <p:cNvPr id="3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2"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3"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基础设计技能</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ox(in)">
                                      <p:cBhvr>
                                        <p:cTn id="7" dur="1000"/>
                                        <p:tgtEl>
                                          <p:spTgt spid="27"/>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 calcmode="lin" valueType="num">
                                      <p:cBhvr additive="base">
                                        <p:cTn id="10" dur="500"/>
                                        <p:tgtEl>
                                          <p:spTgt spid="33"/>
                                        </p:tgtEl>
                                        <p:attrNameLst>
                                          <p:attrName>ppt_x</p:attrName>
                                        </p:attrNameLst>
                                      </p:cBhvr>
                                      <p:tavLst>
                                        <p:tav tm="0">
                                          <p:val>
                                            <p:strVal val="#ppt_x-#ppt_w*1.125000"/>
                                          </p:val>
                                        </p:tav>
                                        <p:tav tm="100000">
                                          <p:val>
                                            <p:strVal val="#ppt_x"/>
                                          </p:val>
                                        </p:tav>
                                      </p:tavLst>
                                    </p:anim>
                                    <p:animEffect transition="in" filter="wipe(right)">
                                      <p:cBhvr>
                                        <p:cTn id="11" dur="500"/>
                                        <p:tgtEl>
                                          <p:spTgt spid="3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par>
                                <p:cTn id="16" presetID="22" presetClass="entr" presetSubtype="8" fill="hold" nodeType="withEffect">
                                  <p:stCondLst>
                                    <p:cond delay="0"/>
                                  </p:stCondLst>
                                  <p:childTnLst>
                                    <p:set>
                                      <p:cBhvr>
                                        <p:cTn id="17" dur="1" fill="hold">
                                          <p:stCondLst>
                                            <p:cond delay="0"/>
                                          </p:stCondLst>
                                        </p:cTn>
                                        <p:tgtEl>
                                          <p:spTgt spid="11282"/>
                                        </p:tgtEl>
                                        <p:attrNameLst>
                                          <p:attrName>style.visibility</p:attrName>
                                        </p:attrNameLst>
                                      </p:cBhvr>
                                      <p:to>
                                        <p:strVal val="visible"/>
                                      </p:to>
                                    </p:set>
                                    <p:animEffect transition="in" filter="wipe(left)">
                                      <p:cBhvr>
                                        <p:cTn id="18" dur="500"/>
                                        <p:tgtEl>
                                          <p:spTgt spid="1128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500"/>
                                        <p:tgtEl>
                                          <p:spTgt spid="2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285"/>
                                        </p:tgtEl>
                                        <p:attrNameLst>
                                          <p:attrName>style.visibility</p:attrName>
                                        </p:attrNameLst>
                                      </p:cBhvr>
                                      <p:to>
                                        <p:strVal val="visible"/>
                                      </p:to>
                                    </p:set>
                                    <p:animEffect transition="in" filter="wipe(left)">
                                      <p:cBhvr>
                                        <p:cTn id="27" dur="500"/>
                                        <p:tgtEl>
                                          <p:spTgt spid="11285"/>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6" grpId="0" animBg="1"/>
      <p:bldP spid="28" grpId="0" animBg="1"/>
      <p:bldP spid="29" grpId="0" animBg="1"/>
      <p:bldP spid="11285"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314575"/>
            <a:ext cx="12192000" cy="2343150"/>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sp>
        <p:nvSpPr>
          <p:cNvPr id="5" name="矩形 10"/>
          <p:cNvSpPr>
            <a:spLocks noChangeArrowheads="1"/>
          </p:cNvSpPr>
          <p:nvPr/>
        </p:nvSpPr>
        <p:spPr bwMode="auto">
          <a:xfrm>
            <a:off x="5835333" y="1782445"/>
            <a:ext cx="6040438" cy="3293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l" defTabSz="1216025" rtl="0" eaLnBrk="1" fontAlgn="auto" latinLnBrk="0" hangingPunct="1">
              <a:lnSpc>
                <a:spcPct val="120000"/>
              </a:lnSpc>
              <a:spcBef>
                <a:spcPct val="20000"/>
              </a:spcBef>
              <a:spcAft>
                <a:spcPts val="0"/>
              </a:spcAft>
              <a:buClrTx/>
              <a:buSzTx/>
              <a:buFontTx/>
              <a:buNone/>
              <a:defRPr/>
            </a:pPr>
            <a:r>
              <a:rPr kumimoji="0" lang="en-US" sz="1600" b="0"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       </a:t>
            </a:r>
            <a:r>
              <a:rPr kumimoji="0" sz="1600" b="0"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企业或品牌就是将千言万语的文字信息通过现代设计手段浓缩为一个抽象的视觉符号，用消费者愿意接受的方式与消费者产生深层的沟通和共鸣。标志图形是一个具象的侧面的饮料瓶盖，由红白蓝三种颜色组成。新标志于2008年推出，标志的意义来自“微笑”，即在未来全力推广微笑服务。新标志加入的感觉“生动、时尚、有趣”。其标志紧扣消费者的心理特点，并根据时代的不断变化不断地修正。</a:t>
            </a:r>
            <a:endParaRPr kumimoji="0" sz="1600" b="0"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L="0" marR="0" lvl="0" indent="0" algn="l" defTabSz="1216025" rtl="0" eaLnBrk="1" fontAlgn="auto" latinLnBrk="0" hangingPunct="1">
              <a:lnSpc>
                <a:spcPct val="120000"/>
              </a:lnSpc>
              <a:spcBef>
                <a:spcPct val="20000"/>
              </a:spcBef>
              <a:spcAft>
                <a:spcPts val="0"/>
              </a:spcAft>
              <a:buClrTx/>
              <a:buSzTx/>
              <a:buFontTx/>
              <a:buNone/>
              <a:defRPr/>
            </a:pPr>
            <a:r>
              <a:rPr kumimoji="0" sz="1600" b="0"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百事可乐选择了蓝色，在纯白的底色上是蓝色的字体“百事可乐”，蓝字在白底的衬托下十分醒目，呈活跃、进取之态。众所周知，蓝色是精致、创新和年轻的标志，百事可乐的颜色与它的公司形象和定位达到了完美的统一。</a:t>
            </a:r>
            <a:endParaRPr kumimoji="0" sz="1600" b="0"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pic>
        <p:nvPicPr>
          <p:cNvPr id="6" name="图片 5" descr="C:\Users\Administrator\Desktop\余乐\美工教材\PPT\第五章\timg (2).jpgtimg (2)"/>
          <p:cNvPicPr>
            <a:picLocks noChangeAspect="1"/>
          </p:cNvPicPr>
          <p:nvPr/>
        </p:nvPicPr>
        <p:blipFill>
          <a:blip r:embed="rId1"/>
          <a:srcRect t="7781" b="7704"/>
          <a:stretch>
            <a:fillRect/>
          </a:stretch>
        </p:blipFill>
        <p:spPr>
          <a:xfrm>
            <a:off x="975360" y="2073275"/>
            <a:ext cx="4351655" cy="2844800"/>
          </a:xfrm>
          <a:custGeom>
            <a:avLst/>
            <a:gdLst>
              <a:gd name="connsiteX0" fmla="*/ 0 w 3352800"/>
              <a:gd name="connsiteY0" fmla="*/ 0 h 2245895"/>
              <a:gd name="connsiteX1" fmla="*/ 3352800 w 3352800"/>
              <a:gd name="connsiteY1" fmla="*/ 0 h 2245895"/>
              <a:gd name="connsiteX2" fmla="*/ 3352800 w 3352800"/>
              <a:gd name="connsiteY2" fmla="*/ 2245895 h 2245895"/>
              <a:gd name="connsiteX3" fmla="*/ 0 w 3352800"/>
              <a:gd name="connsiteY3" fmla="*/ 2245895 h 2245895"/>
            </a:gdLst>
            <a:ahLst/>
            <a:cxnLst>
              <a:cxn ang="0">
                <a:pos x="connsiteX0" y="connsiteY0"/>
              </a:cxn>
              <a:cxn ang="0">
                <a:pos x="connsiteX1" y="connsiteY1"/>
              </a:cxn>
              <a:cxn ang="0">
                <a:pos x="connsiteX2" y="connsiteY2"/>
              </a:cxn>
              <a:cxn ang="0">
                <a:pos x="connsiteX3" y="connsiteY3"/>
              </a:cxn>
            </a:cxnLst>
            <a:rect l="l" t="t" r="r" b="b"/>
            <a:pathLst>
              <a:path w="3352800" h="2245895">
                <a:moveTo>
                  <a:pt x="0" y="0"/>
                </a:moveTo>
                <a:lnTo>
                  <a:pt x="3352800" y="0"/>
                </a:lnTo>
                <a:lnTo>
                  <a:pt x="3352800" y="2245895"/>
                </a:lnTo>
                <a:lnTo>
                  <a:pt x="0" y="2245895"/>
                </a:lnTo>
                <a:close/>
              </a:path>
            </a:pathLst>
          </a:custGeom>
        </p:spPr>
      </p:pic>
      <p:sp>
        <p:nvSpPr>
          <p:cNvPr id="7" name="矩形 6"/>
          <p:cNvSpPr/>
          <p:nvPr/>
        </p:nvSpPr>
        <p:spPr>
          <a:xfrm>
            <a:off x="757238" y="1800225"/>
            <a:ext cx="4786313" cy="3354388"/>
          </a:xfrm>
          <a:prstGeom prst="rect">
            <a:avLst/>
          </a:prstGeom>
          <a:noFill/>
          <a:ln>
            <a:solidFill>
              <a:srgbClr val="21A3D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grpSp>
        <p:nvGrpSpPr>
          <p:cNvPr id="27" name="组合 26"/>
          <p:cNvGrpSpPr/>
          <p:nvPr/>
        </p:nvGrpSpPr>
        <p:grpSpPr>
          <a:xfrm>
            <a:off x="0" y="260350"/>
            <a:ext cx="680085" cy="431800"/>
            <a:chOff x="0" y="410"/>
            <a:chExt cx="1071" cy="680"/>
          </a:xfrm>
        </p:grpSpPr>
        <p:sp>
          <p:nvSpPr>
            <p:cNvPr id="3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2"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3"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基础设计技能</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ox(in)">
                                      <p:cBhvr>
                                        <p:cTn id="7" dur="1000"/>
                                        <p:tgtEl>
                                          <p:spTgt spid="27"/>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 calcmode="lin" valueType="num">
                                      <p:cBhvr additive="base">
                                        <p:cTn id="10" dur="500"/>
                                        <p:tgtEl>
                                          <p:spTgt spid="33"/>
                                        </p:tgtEl>
                                        <p:attrNameLst>
                                          <p:attrName>ppt_x</p:attrName>
                                        </p:attrNameLst>
                                      </p:cBhvr>
                                      <p:tavLst>
                                        <p:tav tm="0">
                                          <p:val>
                                            <p:strVal val="#ppt_x-#ppt_w*1.125000"/>
                                          </p:val>
                                        </p:tav>
                                        <p:tav tm="100000">
                                          <p:val>
                                            <p:strVal val="#ppt_x"/>
                                          </p:val>
                                        </p:tav>
                                      </p:tavLst>
                                    </p:anim>
                                    <p:animEffect transition="in" filter="wipe(right)">
                                      <p:cBhvr>
                                        <p:cTn id="11" dur="500"/>
                                        <p:tgtEl>
                                          <p:spTgt spid="33"/>
                                        </p:tgtEl>
                                      </p:cBhvr>
                                    </p:animEffect>
                                  </p:childTnLst>
                                </p:cTn>
                              </p:par>
                            </p:childTnLst>
                          </p:cTn>
                        </p:par>
                        <p:par>
                          <p:cTn id="12" fill="hold">
                            <p:stCondLst>
                              <p:cond delay="1000"/>
                            </p:stCondLst>
                            <p:childTnLst>
                              <p:par>
                                <p:cTn id="13" presetID="12" presetClass="entr" presetSubtype="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ppt_x</p:attrName>
                                        </p:attrNameLst>
                                      </p:cBhvr>
                                      <p:tavLst>
                                        <p:tav tm="0">
                                          <p:val>
                                            <p:strVal val="#ppt_x+#ppt_w*1.125000"/>
                                          </p:val>
                                        </p:tav>
                                        <p:tav tm="100000">
                                          <p:val>
                                            <p:strVal val="#ppt_x"/>
                                          </p:val>
                                        </p:tav>
                                      </p:tavLst>
                                    </p:anim>
                                    <p:animEffect transition="in" filter="wipe(left)">
                                      <p:cBhvr>
                                        <p:cTn id="16" dur="500"/>
                                        <p:tgtEl>
                                          <p:spTgt spid="5"/>
                                        </p:tgtEl>
                                      </p:cBhvr>
                                    </p:animEffect>
                                  </p:childTnLst>
                                </p:cTn>
                              </p:par>
                              <p:par>
                                <p:cTn id="17" presetID="12" presetClass="entr" presetSubtype="2"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ppt_x</p:attrName>
                                        </p:attrNameLst>
                                      </p:cBhvr>
                                      <p:tavLst>
                                        <p:tav tm="0">
                                          <p:val>
                                            <p:strVal val="#ppt_x+#ppt_w*1.125000"/>
                                          </p:val>
                                        </p:tav>
                                        <p:tav tm="100000">
                                          <p:val>
                                            <p:strVal val="#ppt_x"/>
                                          </p:val>
                                        </p:tav>
                                      </p:tavLst>
                                    </p:anim>
                                    <p:animEffect transition="in" filter="wipe(left)">
                                      <p:cBhvr>
                                        <p:cTn id="20" dur="500"/>
                                        <p:tgtEl>
                                          <p:spTgt spid="6"/>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p:tgtEl>
                                          <p:spTgt spid="7"/>
                                        </p:tgtEl>
                                        <p:attrNameLst>
                                          <p:attrName>ppt_x</p:attrName>
                                        </p:attrNameLst>
                                      </p:cBhvr>
                                      <p:tavLst>
                                        <p:tav tm="0">
                                          <p:val>
                                            <p:strVal val="#ppt_x+#ppt_w*1.125000"/>
                                          </p:val>
                                        </p:tav>
                                        <p:tav tm="100000">
                                          <p:val>
                                            <p:strVal val="#ppt_x"/>
                                          </p:val>
                                        </p:tav>
                                      </p:tavLst>
                                    </p:anim>
                                    <p:animEffect transition="in" filter="wipe(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图片 5" descr="C:\Users\Administrator\Desktop\余乐\美工教材\PPT\第五章\timg (1).jpgtimg (1)"/>
          <p:cNvPicPr>
            <a:picLocks noChangeAspect="1"/>
          </p:cNvPicPr>
          <p:nvPr/>
        </p:nvPicPr>
        <p:blipFill>
          <a:blip r:embed="rId1"/>
          <a:srcRect/>
          <a:stretch>
            <a:fillRect/>
          </a:stretch>
        </p:blipFill>
        <p:spPr>
          <a:xfrm>
            <a:off x="2121853" y="2278063"/>
            <a:ext cx="2381250" cy="3228975"/>
          </a:xfrm>
          <a:prstGeom prst="rect">
            <a:avLst/>
          </a:prstGeom>
          <a:noFill/>
          <a:ln w="9525">
            <a:noFill/>
          </a:ln>
        </p:spPr>
      </p:pic>
      <p:sp>
        <p:nvSpPr>
          <p:cNvPr id="7" name="Rectangle 9"/>
          <p:cNvSpPr/>
          <p:nvPr/>
        </p:nvSpPr>
        <p:spPr>
          <a:xfrm>
            <a:off x="5069840" y="2303463"/>
            <a:ext cx="101600" cy="839788"/>
          </a:xfrm>
          <a:prstGeom prst="rect">
            <a:avLst/>
          </a:prstGeom>
          <a:solidFill>
            <a:srgbClr val="BFEA1F"/>
          </a:solidFill>
          <a:ln w="25400" cap="flat" cmpd="sng" algn="ctr">
            <a:noFill/>
            <a:prstDash val="solid"/>
          </a:ln>
          <a:effectLst/>
        </p:spPr>
        <p:txBody>
          <a:bodyPr rtlCol="0" anchor="ctr"/>
          <a:lstStyle/>
          <a:p>
            <a:pPr marL="0" marR="0" lvl="0" indent="0" algn="ctr" defTabSz="1217295" rtl="0"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prstClr val="white"/>
              </a:solidFill>
              <a:effectLst/>
              <a:uLnTx/>
              <a:uFillTx/>
              <a:latin typeface="Roboto"/>
              <a:ea typeface="+mn-ea"/>
              <a:cs typeface="+mn-cs"/>
            </a:endParaRPr>
          </a:p>
        </p:txBody>
      </p:sp>
      <p:sp>
        <p:nvSpPr>
          <p:cNvPr id="8" name="TextBox 20"/>
          <p:cNvSpPr txBox="1"/>
          <p:nvPr/>
        </p:nvSpPr>
        <p:spPr>
          <a:xfrm>
            <a:off x="6215380" y="2074863"/>
            <a:ext cx="441325" cy="911225"/>
          </a:xfrm>
          <a:prstGeom prst="rect">
            <a:avLst/>
          </a:prstGeom>
          <a:noFill/>
        </p:spPr>
        <p:txBody>
          <a:bodyPr wrap="square" rtlCol="0">
            <a:spAutoFit/>
          </a:bodyPr>
          <a:lstStyle/>
          <a:p>
            <a:pPr marL="0" marR="0" lvl="0" indent="0" algn="l" defTabSz="1217295" rtl="0" eaLnBrk="1" fontAlgn="auto" latinLnBrk="0" hangingPunct="1">
              <a:lnSpc>
                <a:spcPct val="100000"/>
              </a:lnSpc>
              <a:spcBef>
                <a:spcPts val="0"/>
              </a:spcBef>
              <a:spcAft>
                <a:spcPts val="0"/>
              </a:spcAft>
              <a:buClrTx/>
              <a:buSzTx/>
              <a:buFontTx/>
              <a:buNone/>
              <a:defRPr/>
            </a:pPr>
            <a:r>
              <a:rPr kumimoji="0" lang="en-US" sz="5325" b="0" i="0" u="none" strike="noStrike" kern="1200" cap="none" spc="0" normalizeH="0" baseline="0" noProof="0" dirty="0">
                <a:ln>
                  <a:noFill/>
                </a:ln>
                <a:solidFill>
                  <a:srgbClr val="445469"/>
                </a:solidFill>
                <a:effectLst/>
                <a:uLnTx/>
                <a:uFillTx/>
                <a:latin typeface="Roboto" panose="02000000000000000000" pitchFamily="2" charset="0"/>
                <a:ea typeface="Roboto" panose="02000000000000000000" pitchFamily="2" charset="0"/>
                <a:cs typeface="+mn-cs"/>
              </a:rPr>
              <a:t>”</a:t>
            </a:r>
            <a:endParaRPr kumimoji="0" lang="en-US" sz="3190" b="0" i="0" u="none" strike="noStrike" kern="1200" cap="none" spc="0" normalizeH="0" baseline="0" noProof="0" dirty="0">
              <a:ln>
                <a:noFill/>
              </a:ln>
              <a:solidFill>
                <a:srgbClr val="445469"/>
              </a:solidFill>
              <a:effectLst/>
              <a:uLnTx/>
              <a:uFillTx/>
              <a:latin typeface="Roboto"/>
              <a:ea typeface="+mn-ea"/>
              <a:cs typeface="+mn-cs"/>
            </a:endParaRPr>
          </a:p>
        </p:txBody>
      </p:sp>
      <p:sp>
        <p:nvSpPr>
          <p:cNvPr id="25607" name="矩形 8"/>
          <p:cNvSpPr/>
          <p:nvPr/>
        </p:nvSpPr>
        <p:spPr>
          <a:xfrm>
            <a:off x="5273040" y="2834640"/>
            <a:ext cx="4930775" cy="2064385"/>
          </a:xfrm>
          <a:prstGeom prst="rect">
            <a:avLst/>
          </a:prstGeom>
          <a:noFill/>
          <a:ln w="9525">
            <a:noFill/>
          </a:ln>
        </p:spPr>
        <p:txBody>
          <a:bodyPr wrap="square" lIns="0" tIns="0" rIns="0" bIns="0">
            <a:spAutoFit/>
          </a:bodyPr>
          <a:lstStyle/>
          <a:p>
            <a:pPr lvl="0" defTabSz="1216025" eaLnBrk="1" hangingPunct="1">
              <a:lnSpc>
                <a:spcPct val="120000"/>
              </a:lnSpc>
              <a:spcBef>
                <a:spcPct val="20000"/>
              </a:spcBef>
            </a:pPr>
            <a:r>
              <a:rPr lang="en-US" altLang="zh-CN" sz="16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6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从图形创从色彩搭配上看，百事可乐主要色彩就是蓝色，蓝色是灵性知性兼具的色彩，在色彩心理学的测试中发现几乎没有人对蓝色反感。结合百事可乐的主要消费群体是年轻人，蓝色意味新生，是新一代的青年最好的选择-“百事可乐新一代”。百事可乐VI设计让企业的形象高度统一（年轻、自由、创新），使企业的视觉传播资源充分利用，达到最理想的品牌传播效果。</a:t>
            </a:r>
            <a:endParaRPr lang="zh-CN" altLang="en-US" sz="16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Rectangle 9"/>
          <p:cNvSpPr/>
          <p:nvPr/>
        </p:nvSpPr>
        <p:spPr>
          <a:xfrm>
            <a:off x="5069840" y="3446463"/>
            <a:ext cx="101600" cy="839788"/>
          </a:xfrm>
          <a:prstGeom prst="rect">
            <a:avLst/>
          </a:prstGeom>
          <a:solidFill>
            <a:srgbClr val="FCC725"/>
          </a:solidFill>
          <a:ln w="25400" cap="flat" cmpd="sng" algn="ctr">
            <a:noFill/>
            <a:prstDash val="solid"/>
          </a:ln>
          <a:effectLst/>
        </p:spPr>
        <p:txBody>
          <a:bodyPr rtlCol="0" anchor="ctr"/>
          <a:lstStyle/>
          <a:p>
            <a:pPr marL="0" marR="0" lvl="0" indent="0" algn="ctr" defTabSz="1217295" rtl="0"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prstClr val="white"/>
              </a:solidFill>
              <a:effectLst/>
              <a:uLnTx/>
              <a:uFillTx/>
              <a:latin typeface="Roboto"/>
              <a:ea typeface="+mn-ea"/>
              <a:cs typeface="+mn-cs"/>
            </a:endParaRPr>
          </a:p>
        </p:txBody>
      </p:sp>
      <p:sp>
        <p:nvSpPr>
          <p:cNvPr id="13" name="Rectangle 9"/>
          <p:cNvSpPr/>
          <p:nvPr/>
        </p:nvSpPr>
        <p:spPr>
          <a:xfrm>
            <a:off x="5069840" y="4621213"/>
            <a:ext cx="101600" cy="839788"/>
          </a:xfrm>
          <a:prstGeom prst="rect">
            <a:avLst/>
          </a:prstGeom>
          <a:solidFill>
            <a:srgbClr val="005886"/>
          </a:solidFill>
          <a:ln w="25400" cap="flat" cmpd="sng" algn="ctr">
            <a:noFill/>
            <a:prstDash val="solid"/>
          </a:ln>
          <a:effectLst/>
        </p:spPr>
        <p:txBody>
          <a:bodyPr rtlCol="0" anchor="ctr"/>
          <a:lstStyle/>
          <a:p>
            <a:pPr marL="0" marR="0" lvl="0" indent="0" algn="ctr" defTabSz="1217295" rtl="0"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prstClr val="white"/>
              </a:solidFill>
              <a:effectLst/>
              <a:uLnTx/>
              <a:uFillTx/>
              <a:latin typeface="Roboto"/>
              <a:ea typeface="+mn-ea"/>
              <a:cs typeface="+mn-cs"/>
            </a:endParaRPr>
          </a:p>
        </p:txBody>
      </p:sp>
      <p:grpSp>
        <p:nvGrpSpPr>
          <p:cNvPr id="27" name="组合 26"/>
          <p:cNvGrpSpPr/>
          <p:nvPr/>
        </p:nvGrpSpPr>
        <p:grpSpPr>
          <a:xfrm>
            <a:off x="0" y="260350"/>
            <a:ext cx="680085" cy="431800"/>
            <a:chOff x="0" y="410"/>
            <a:chExt cx="1071" cy="680"/>
          </a:xfrm>
        </p:grpSpPr>
        <p:sp>
          <p:nvSpPr>
            <p:cNvPr id="3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2"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3"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基础设计技能</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ox(in)">
                                      <p:cBhvr>
                                        <p:cTn id="7" dur="1000"/>
                                        <p:tgtEl>
                                          <p:spTgt spid="27"/>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 calcmode="lin" valueType="num">
                                      <p:cBhvr additive="base">
                                        <p:cTn id="10" dur="500"/>
                                        <p:tgtEl>
                                          <p:spTgt spid="33"/>
                                        </p:tgtEl>
                                        <p:attrNameLst>
                                          <p:attrName>ppt_x</p:attrName>
                                        </p:attrNameLst>
                                      </p:cBhvr>
                                      <p:tavLst>
                                        <p:tav tm="0">
                                          <p:val>
                                            <p:strVal val="#ppt_x-#ppt_w*1.125000"/>
                                          </p:val>
                                        </p:tav>
                                        <p:tav tm="100000">
                                          <p:val>
                                            <p:strVal val="#ppt_x"/>
                                          </p:val>
                                        </p:tav>
                                      </p:tavLst>
                                    </p:anim>
                                    <p:animEffect transition="in" filter="wipe(right)">
                                      <p:cBhvr>
                                        <p:cTn id="11" dur="500"/>
                                        <p:tgtEl>
                                          <p:spTgt spid="33"/>
                                        </p:tgtEl>
                                      </p:cBhvr>
                                    </p:animEffect>
                                  </p:childTnLst>
                                </p:cTn>
                              </p:par>
                            </p:childTnLst>
                          </p:cTn>
                        </p:par>
                        <p:par>
                          <p:cTn id="12" fill="hold">
                            <p:stCondLst>
                              <p:cond delay="1000"/>
                            </p:stCondLst>
                            <p:childTnLst>
                              <p:par>
                                <p:cTn id="13" presetID="58" presetClass="entr" presetSubtype="0" accel="100000" fill="hold" nodeType="afterEffect">
                                  <p:stCondLst>
                                    <p:cond delay="0"/>
                                  </p:stCondLst>
                                  <p:childTnLst>
                                    <p:set>
                                      <p:cBhvr>
                                        <p:cTn id="14" dur="1" fill="hold">
                                          <p:stCondLst>
                                            <p:cond delay="0"/>
                                          </p:stCondLst>
                                        </p:cTn>
                                        <p:tgtEl>
                                          <p:spTgt spid="25604"/>
                                        </p:tgtEl>
                                        <p:attrNameLst>
                                          <p:attrName>style.visibility</p:attrName>
                                        </p:attrNameLst>
                                      </p:cBhvr>
                                      <p:to>
                                        <p:strVal val="visible"/>
                                      </p:to>
                                    </p:set>
                                    <p:anim calcmode="lin" valueType="num">
                                      <p:cBhvr>
                                        <p:cTn id="15" dur="1000" fill="hold"/>
                                        <p:tgtEl>
                                          <p:spTgt spid="25604"/>
                                        </p:tgtEl>
                                        <p:attrNameLst>
                                          <p:attrName>ppt_w</p:attrName>
                                        </p:attrNameLst>
                                      </p:cBhvr>
                                      <p:tavLst>
                                        <p:tav tm="0">
                                          <p:val>
                                            <p:strVal val="#ppt_w*2.5"/>
                                          </p:val>
                                        </p:tav>
                                        <p:tav tm="100000">
                                          <p:val>
                                            <p:strVal val="#ppt_w"/>
                                          </p:val>
                                        </p:tav>
                                      </p:tavLst>
                                    </p:anim>
                                    <p:anim calcmode="lin" valueType="num">
                                      <p:cBhvr>
                                        <p:cTn id="16" dur="1000" fill="hold"/>
                                        <p:tgtEl>
                                          <p:spTgt spid="25604"/>
                                        </p:tgtEl>
                                        <p:attrNameLst>
                                          <p:attrName>ppt_h</p:attrName>
                                        </p:attrNameLst>
                                      </p:cBhvr>
                                      <p:tavLst>
                                        <p:tav tm="0">
                                          <p:val>
                                            <p:strVal val="#ppt_h*0.01"/>
                                          </p:val>
                                        </p:tav>
                                        <p:tav tm="100000">
                                          <p:val>
                                            <p:strVal val="#ppt_h"/>
                                          </p:val>
                                        </p:tav>
                                      </p:tavLst>
                                    </p:anim>
                                    <p:anim calcmode="lin" valueType="num">
                                      <p:cBhvr>
                                        <p:cTn id="17" dur="1000" fill="hold"/>
                                        <p:tgtEl>
                                          <p:spTgt spid="25604"/>
                                        </p:tgtEl>
                                        <p:attrNameLst>
                                          <p:attrName>ppt_x</p:attrName>
                                        </p:attrNameLst>
                                      </p:cBhvr>
                                      <p:tavLst>
                                        <p:tav tm="0">
                                          <p:val>
                                            <p:strVal val="#ppt_x"/>
                                          </p:val>
                                        </p:tav>
                                        <p:tav tm="100000">
                                          <p:val>
                                            <p:strVal val="#ppt_x"/>
                                          </p:val>
                                        </p:tav>
                                      </p:tavLst>
                                    </p:anim>
                                    <p:anim calcmode="lin" valueType="num">
                                      <p:cBhvr>
                                        <p:cTn id="18" dur="1000" fill="hold"/>
                                        <p:tgtEl>
                                          <p:spTgt spid="25604"/>
                                        </p:tgtEl>
                                        <p:attrNameLst>
                                          <p:attrName>ppt_y</p:attrName>
                                        </p:attrNameLst>
                                      </p:cBhvr>
                                      <p:tavLst>
                                        <p:tav tm="0">
                                          <p:val>
                                            <p:strVal val="#ppt_h+1"/>
                                          </p:val>
                                        </p:tav>
                                        <p:tav tm="100000">
                                          <p:val>
                                            <p:strVal val="#ppt_y"/>
                                          </p:val>
                                        </p:tav>
                                      </p:tavLst>
                                    </p:anim>
                                    <p:animEffect transition="in" filter="fade">
                                      <p:cBhvr>
                                        <p:cTn id="19" dur="1000"/>
                                        <p:tgtEl>
                                          <p:spTgt spid="25604"/>
                                        </p:tgtEl>
                                      </p:cBhvr>
                                    </p:animEffect>
                                  </p:childTnLst>
                                </p:cTn>
                              </p:par>
                            </p:childTnLst>
                          </p:cTn>
                        </p:par>
                        <p:par>
                          <p:cTn id="20" fill="hold">
                            <p:stCondLst>
                              <p:cond delay="2000"/>
                            </p:stCondLst>
                            <p:childTnLst>
                              <p:par>
                                <p:cTn id="21" presetID="31"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style.rotation</p:attrName>
                                        </p:attrNameLst>
                                      </p:cBhvr>
                                      <p:tavLst>
                                        <p:tav tm="0">
                                          <p:val>
                                            <p:fltVal val="90"/>
                                          </p:val>
                                        </p:tav>
                                        <p:tav tm="100000">
                                          <p:val>
                                            <p:fltVal val="0"/>
                                          </p:val>
                                        </p:tav>
                                      </p:tavLst>
                                    </p:anim>
                                    <p:animEffect transition="in" filter="fade">
                                      <p:cBhvr>
                                        <p:cTn id="32" dur="1000"/>
                                        <p:tgtEl>
                                          <p:spTgt spid="8"/>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25607"/>
                                        </p:tgtEl>
                                        <p:attrNameLst>
                                          <p:attrName>style.visibility</p:attrName>
                                        </p:attrNameLst>
                                      </p:cBhvr>
                                      <p:to>
                                        <p:strVal val="visible"/>
                                      </p:to>
                                    </p:set>
                                    <p:anim calcmode="lin" valueType="num">
                                      <p:cBhvr>
                                        <p:cTn id="35" dur="1000" fill="hold"/>
                                        <p:tgtEl>
                                          <p:spTgt spid="25607"/>
                                        </p:tgtEl>
                                        <p:attrNameLst>
                                          <p:attrName>ppt_w</p:attrName>
                                        </p:attrNameLst>
                                      </p:cBhvr>
                                      <p:tavLst>
                                        <p:tav tm="0">
                                          <p:val>
                                            <p:fltVal val="0"/>
                                          </p:val>
                                        </p:tav>
                                        <p:tav tm="100000">
                                          <p:val>
                                            <p:strVal val="#ppt_w"/>
                                          </p:val>
                                        </p:tav>
                                      </p:tavLst>
                                    </p:anim>
                                    <p:anim calcmode="lin" valueType="num">
                                      <p:cBhvr>
                                        <p:cTn id="36" dur="1000" fill="hold"/>
                                        <p:tgtEl>
                                          <p:spTgt spid="25607"/>
                                        </p:tgtEl>
                                        <p:attrNameLst>
                                          <p:attrName>ppt_h</p:attrName>
                                        </p:attrNameLst>
                                      </p:cBhvr>
                                      <p:tavLst>
                                        <p:tav tm="0">
                                          <p:val>
                                            <p:fltVal val="0"/>
                                          </p:val>
                                        </p:tav>
                                        <p:tav tm="100000">
                                          <p:val>
                                            <p:strVal val="#ppt_h"/>
                                          </p:val>
                                        </p:tav>
                                      </p:tavLst>
                                    </p:anim>
                                    <p:anim calcmode="lin" valueType="num">
                                      <p:cBhvr>
                                        <p:cTn id="37" dur="1000" fill="hold"/>
                                        <p:tgtEl>
                                          <p:spTgt spid="25607"/>
                                        </p:tgtEl>
                                        <p:attrNameLst>
                                          <p:attrName>style.rotation</p:attrName>
                                        </p:attrNameLst>
                                      </p:cBhvr>
                                      <p:tavLst>
                                        <p:tav tm="0">
                                          <p:val>
                                            <p:fltVal val="90"/>
                                          </p:val>
                                        </p:tav>
                                        <p:tav tm="100000">
                                          <p:val>
                                            <p:fltVal val="0"/>
                                          </p:val>
                                        </p:tav>
                                      </p:tavLst>
                                    </p:anim>
                                    <p:animEffect transition="in" filter="fade">
                                      <p:cBhvr>
                                        <p:cTn id="38" dur="1000"/>
                                        <p:tgtEl>
                                          <p:spTgt spid="25607"/>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fltVal val="0"/>
                                          </p:val>
                                        </p:tav>
                                        <p:tav tm="100000">
                                          <p:val>
                                            <p:strVal val="#ppt_w"/>
                                          </p:val>
                                        </p:tav>
                                      </p:tavLst>
                                    </p:anim>
                                    <p:anim calcmode="lin" valueType="num">
                                      <p:cBhvr>
                                        <p:cTn id="42" dur="1000" fill="hold"/>
                                        <p:tgtEl>
                                          <p:spTgt spid="10"/>
                                        </p:tgtEl>
                                        <p:attrNameLst>
                                          <p:attrName>ppt_h</p:attrName>
                                        </p:attrNameLst>
                                      </p:cBhvr>
                                      <p:tavLst>
                                        <p:tav tm="0">
                                          <p:val>
                                            <p:fltVal val="0"/>
                                          </p:val>
                                        </p:tav>
                                        <p:tav tm="100000">
                                          <p:val>
                                            <p:strVal val="#ppt_h"/>
                                          </p:val>
                                        </p:tav>
                                      </p:tavLst>
                                    </p:anim>
                                    <p:anim calcmode="lin" valueType="num">
                                      <p:cBhvr>
                                        <p:cTn id="43" dur="1000" fill="hold"/>
                                        <p:tgtEl>
                                          <p:spTgt spid="10"/>
                                        </p:tgtEl>
                                        <p:attrNameLst>
                                          <p:attrName>style.rotation</p:attrName>
                                        </p:attrNameLst>
                                      </p:cBhvr>
                                      <p:tavLst>
                                        <p:tav tm="0">
                                          <p:val>
                                            <p:fltVal val="90"/>
                                          </p:val>
                                        </p:tav>
                                        <p:tav tm="100000">
                                          <p:val>
                                            <p:fltVal val="0"/>
                                          </p:val>
                                        </p:tav>
                                      </p:tavLst>
                                    </p:anim>
                                    <p:animEffect transition="in" filter="fade">
                                      <p:cBhvr>
                                        <p:cTn id="44" dur="1000"/>
                                        <p:tgtEl>
                                          <p:spTgt spid="10"/>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style.rotation</p:attrName>
                                        </p:attrNameLst>
                                      </p:cBhvr>
                                      <p:tavLst>
                                        <p:tav tm="0">
                                          <p:val>
                                            <p:fltVal val="90"/>
                                          </p:val>
                                        </p:tav>
                                        <p:tav tm="100000">
                                          <p:val>
                                            <p:fltVal val="0"/>
                                          </p:val>
                                        </p:tav>
                                      </p:tavLst>
                                    </p:anim>
                                    <p:animEffect transition="in" filter="fade">
                                      <p:cBhvr>
                                        <p:cTn id="5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p:bldP spid="25607" grpId="0"/>
      <p:bldP spid="10" grpId="0" bldLvl="0" animBg="1"/>
      <p:bldP spid="13" grpId="0" bldLvl="0" animBg="1"/>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p:nvPr/>
        </p:nvSpPr>
        <p:spPr>
          <a:xfrm>
            <a:off x="3921760" y="2303463"/>
            <a:ext cx="101600" cy="839788"/>
          </a:xfrm>
          <a:prstGeom prst="rect">
            <a:avLst/>
          </a:prstGeom>
          <a:solidFill>
            <a:srgbClr val="BFEA1F"/>
          </a:solidFill>
          <a:ln w="25400" cap="flat" cmpd="sng" algn="ctr">
            <a:noFill/>
            <a:prstDash val="solid"/>
          </a:ln>
          <a:effectLst/>
        </p:spPr>
        <p:txBody>
          <a:bodyPr rtlCol="0" anchor="ctr"/>
          <a:lstStyle/>
          <a:p>
            <a:pPr marL="0" marR="0" lvl="0" indent="0" algn="ctr" defTabSz="1217295" rtl="0"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prstClr val="white"/>
              </a:solidFill>
              <a:effectLst/>
              <a:uLnTx/>
              <a:uFillTx/>
              <a:latin typeface="Roboto"/>
              <a:ea typeface="+mn-ea"/>
              <a:cs typeface="+mn-cs"/>
            </a:endParaRPr>
          </a:p>
        </p:txBody>
      </p:sp>
      <p:sp>
        <p:nvSpPr>
          <p:cNvPr id="8" name="TextBox 20"/>
          <p:cNvSpPr txBox="1"/>
          <p:nvPr/>
        </p:nvSpPr>
        <p:spPr>
          <a:xfrm>
            <a:off x="6215380" y="2074863"/>
            <a:ext cx="441325" cy="911225"/>
          </a:xfrm>
          <a:prstGeom prst="rect">
            <a:avLst/>
          </a:prstGeom>
          <a:noFill/>
        </p:spPr>
        <p:txBody>
          <a:bodyPr wrap="square" rtlCol="0">
            <a:spAutoFit/>
          </a:bodyPr>
          <a:lstStyle/>
          <a:p>
            <a:pPr marL="0" marR="0" lvl="0" indent="0" algn="l" defTabSz="1217295" rtl="0" eaLnBrk="1" fontAlgn="auto" latinLnBrk="0" hangingPunct="1">
              <a:lnSpc>
                <a:spcPct val="100000"/>
              </a:lnSpc>
              <a:spcBef>
                <a:spcPts val="0"/>
              </a:spcBef>
              <a:spcAft>
                <a:spcPts val="0"/>
              </a:spcAft>
              <a:buClrTx/>
              <a:buSzTx/>
              <a:buFontTx/>
              <a:buNone/>
              <a:defRPr/>
            </a:pPr>
            <a:r>
              <a:rPr kumimoji="0" lang="en-US" sz="5325" b="0" i="0" u="none" strike="noStrike" kern="1200" cap="none" spc="0" normalizeH="0" baseline="0" noProof="0" dirty="0">
                <a:ln>
                  <a:noFill/>
                </a:ln>
                <a:solidFill>
                  <a:srgbClr val="445469"/>
                </a:solidFill>
                <a:effectLst/>
                <a:uLnTx/>
                <a:uFillTx/>
                <a:latin typeface="Roboto" panose="02000000000000000000" pitchFamily="2" charset="0"/>
                <a:ea typeface="Roboto" panose="02000000000000000000" pitchFamily="2" charset="0"/>
                <a:cs typeface="+mn-cs"/>
              </a:rPr>
              <a:t>”</a:t>
            </a:r>
            <a:endParaRPr kumimoji="0" lang="en-US" sz="3190" b="0" i="0" u="none" strike="noStrike" kern="1200" cap="none" spc="0" normalizeH="0" baseline="0" noProof="0" dirty="0">
              <a:ln>
                <a:noFill/>
              </a:ln>
              <a:solidFill>
                <a:srgbClr val="445469"/>
              </a:solidFill>
              <a:effectLst/>
              <a:uLnTx/>
              <a:uFillTx/>
              <a:latin typeface="Roboto"/>
              <a:ea typeface="+mn-ea"/>
              <a:cs typeface="+mn-cs"/>
            </a:endParaRPr>
          </a:p>
        </p:txBody>
      </p:sp>
      <p:sp>
        <p:nvSpPr>
          <p:cNvPr id="25607" name="矩形 8"/>
          <p:cNvSpPr/>
          <p:nvPr/>
        </p:nvSpPr>
        <p:spPr>
          <a:xfrm>
            <a:off x="4105275" y="2222500"/>
            <a:ext cx="7647940" cy="3782695"/>
          </a:xfrm>
          <a:prstGeom prst="rect">
            <a:avLst/>
          </a:prstGeom>
          <a:noFill/>
          <a:ln w="9525">
            <a:noFill/>
          </a:ln>
        </p:spPr>
        <p:txBody>
          <a:bodyPr wrap="square" lIns="0" tIns="0" rIns="0" bIns="0">
            <a:spAutoFit/>
          </a:bodyPr>
          <a:lstStyle/>
          <a:p>
            <a:pPr lvl="0" defTabSz="1216025" eaLnBrk="1" hangingPunct="1">
              <a:lnSpc>
                <a:spcPct val="120000"/>
              </a:lnSpc>
              <a:spcBef>
                <a:spcPct val="20000"/>
              </a:spcBef>
            </a:pPr>
            <a:r>
              <a:rPr lang="en-US" altLang="zh-CN" sz="16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6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标志演化</a:t>
            </a:r>
            <a:endParaRPr lang="zh-CN" altLang="en-US" sz="16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a:p>
            <a:pPr lvl="0" defTabSz="1216025" eaLnBrk="1" hangingPunct="1">
              <a:lnSpc>
                <a:spcPct val="120000"/>
              </a:lnSpc>
              <a:spcBef>
                <a:spcPct val="20000"/>
              </a:spcBef>
            </a:pPr>
            <a:r>
              <a:rPr lang="zh-CN" altLang="en-US" sz="16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1898-1940受20世纪初十九世纪末新艺术运动与装饰艺术运动的影响，百事可乐标志沿用了一贯的曲线装饰字体，文字线条均使用曲线装饰，较为繁琐，是一种图画式的表现。从侧面来说可以说是模仿可口可乐，这也是一种营销策略。</a:t>
            </a:r>
            <a:endParaRPr lang="zh-CN" altLang="en-US" sz="16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a:p>
            <a:pPr lvl="0" defTabSz="1216025" eaLnBrk="1" hangingPunct="1">
              <a:lnSpc>
                <a:spcPct val="120000"/>
              </a:lnSpc>
              <a:spcBef>
                <a:spcPct val="20000"/>
              </a:spcBef>
            </a:pPr>
            <a:r>
              <a:rPr lang="zh-CN" altLang="en-US" sz="16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1950有了配色的雏形，但是还是没有摆脱之前的图画式logo。</a:t>
            </a:r>
            <a:endParaRPr lang="zh-CN" altLang="en-US" sz="16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a:p>
            <a:pPr lvl="0" defTabSz="1216025" eaLnBrk="1" hangingPunct="1">
              <a:lnSpc>
                <a:spcPct val="120000"/>
              </a:lnSpc>
              <a:spcBef>
                <a:spcPct val="20000"/>
              </a:spcBef>
            </a:pPr>
            <a:r>
              <a:rPr lang="zh-CN" altLang="en-US" sz="16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1960年提出“百事新一代”理念，形成了自己独特的品牌文化和视觉理念，文字去掉了“cola”更为精简。</a:t>
            </a:r>
            <a:endParaRPr lang="zh-CN" altLang="en-US" sz="16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a:p>
            <a:pPr lvl="0" defTabSz="1216025" eaLnBrk="1" hangingPunct="1">
              <a:lnSpc>
                <a:spcPct val="120000"/>
              </a:lnSpc>
              <a:spcBef>
                <a:spcPct val="20000"/>
              </a:spcBef>
            </a:pPr>
            <a:r>
              <a:rPr lang="zh-CN" altLang="en-US" sz="16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1998年，百事可乐把企业精神由“新一代的选择”变更为“渴望无限”，标志中蓝色的大量运用，十分恰当的切合了企业精神。</a:t>
            </a:r>
            <a:endParaRPr lang="zh-CN" altLang="en-US" sz="16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a:p>
            <a:pPr lvl="0" defTabSz="1216025" eaLnBrk="1" hangingPunct="1">
              <a:lnSpc>
                <a:spcPct val="120000"/>
              </a:lnSpc>
              <a:spcBef>
                <a:spcPct val="20000"/>
              </a:spcBef>
            </a:pPr>
            <a:r>
              <a:rPr lang="zh-CN" altLang="en-US" sz="16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2008年采用“百事笑脸”打造一系列微笑。百事对人们的心理需求的把握是非常到位的，它使设计更具亲和力和趣味性，“百事笑脸”标志的图形设计让人们感受到了快乐，也让人们愿意为快乐买单。</a:t>
            </a:r>
            <a:endParaRPr lang="zh-CN" altLang="en-US" sz="16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Rectangle 9"/>
          <p:cNvSpPr/>
          <p:nvPr/>
        </p:nvSpPr>
        <p:spPr>
          <a:xfrm>
            <a:off x="3921760" y="3446463"/>
            <a:ext cx="101600" cy="839788"/>
          </a:xfrm>
          <a:prstGeom prst="rect">
            <a:avLst/>
          </a:prstGeom>
          <a:solidFill>
            <a:srgbClr val="FCC725"/>
          </a:solidFill>
          <a:ln w="25400" cap="flat" cmpd="sng" algn="ctr">
            <a:noFill/>
            <a:prstDash val="solid"/>
          </a:ln>
          <a:effectLst/>
        </p:spPr>
        <p:txBody>
          <a:bodyPr rtlCol="0" anchor="ctr"/>
          <a:lstStyle/>
          <a:p>
            <a:pPr marL="0" marR="0" lvl="0" indent="0" algn="ctr" defTabSz="1217295" rtl="0"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prstClr val="white"/>
              </a:solidFill>
              <a:effectLst/>
              <a:uLnTx/>
              <a:uFillTx/>
              <a:latin typeface="Roboto"/>
              <a:ea typeface="+mn-ea"/>
              <a:cs typeface="+mn-cs"/>
            </a:endParaRPr>
          </a:p>
        </p:txBody>
      </p:sp>
      <p:sp>
        <p:nvSpPr>
          <p:cNvPr id="13" name="Rectangle 9"/>
          <p:cNvSpPr/>
          <p:nvPr/>
        </p:nvSpPr>
        <p:spPr>
          <a:xfrm>
            <a:off x="3921760" y="4621213"/>
            <a:ext cx="101600" cy="839788"/>
          </a:xfrm>
          <a:prstGeom prst="rect">
            <a:avLst/>
          </a:prstGeom>
          <a:solidFill>
            <a:srgbClr val="005886"/>
          </a:solidFill>
          <a:ln w="25400" cap="flat" cmpd="sng" algn="ctr">
            <a:noFill/>
            <a:prstDash val="solid"/>
          </a:ln>
          <a:effectLst/>
        </p:spPr>
        <p:txBody>
          <a:bodyPr rtlCol="0" anchor="ctr"/>
          <a:lstStyle/>
          <a:p>
            <a:pPr marL="0" marR="0" lvl="0" indent="0" algn="ctr" defTabSz="1217295" rtl="0"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prstClr val="white"/>
              </a:solidFill>
              <a:effectLst/>
              <a:uLnTx/>
              <a:uFillTx/>
              <a:latin typeface="Roboto"/>
              <a:ea typeface="+mn-ea"/>
              <a:cs typeface="+mn-cs"/>
            </a:endParaRPr>
          </a:p>
        </p:txBody>
      </p:sp>
      <p:grpSp>
        <p:nvGrpSpPr>
          <p:cNvPr id="27" name="组合 26"/>
          <p:cNvGrpSpPr/>
          <p:nvPr/>
        </p:nvGrpSpPr>
        <p:grpSpPr>
          <a:xfrm>
            <a:off x="0" y="260350"/>
            <a:ext cx="680085" cy="431800"/>
            <a:chOff x="0" y="410"/>
            <a:chExt cx="1071" cy="680"/>
          </a:xfrm>
        </p:grpSpPr>
        <p:sp>
          <p:nvSpPr>
            <p:cNvPr id="3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2"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3"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基础设计技能</a:t>
            </a:r>
            <a:endParaRPr lang="zh-CN" altLang="en-US" b="1" dirty="0">
              <a:latin typeface="微软雅黑" panose="020B0503020204020204" pitchFamily="34" charset="-122"/>
              <a:ea typeface="微软雅黑" panose="020B0503020204020204" pitchFamily="34" charset="-122"/>
            </a:endParaRPr>
          </a:p>
        </p:txBody>
      </p:sp>
      <p:pic>
        <p:nvPicPr>
          <p:cNvPr id="15" name="图片 15" descr="640"/>
          <p:cNvPicPr>
            <a:picLocks noChangeAspect="1"/>
          </p:cNvPicPr>
          <p:nvPr/>
        </p:nvPicPr>
        <p:blipFill>
          <a:blip r:embed="rId1"/>
          <a:stretch>
            <a:fillRect/>
          </a:stretch>
        </p:blipFill>
        <p:spPr>
          <a:xfrm>
            <a:off x="550863" y="2887028"/>
            <a:ext cx="2916555" cy="2187575"/>
          </a:xfrm>
          <a:prstGeom prst="rect">
            <a:avLst/>
          </a:prstGeom>
          <a:ln>
            <a:solidFill>
              <a:schemeClr val="bg1">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ox(in)">
                                      <p:cBhvr>
                                        <p:cTn id="7" dur="1000"/>
                                        <p:tgtEl>
                                          <p:spTgt spid="27"/>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 calcmode="lin" valueType="num">
                                      <p:cBhvr additive="base">
                                        <p:cTn id="10" dur="500"/>
                                        <p:tgtEl>
                                          <p:spTgt spid="33"/>
                                        </p:tgtEl>
                                        <p:attrNameLst>
                                          <p:attrName>ppt_x</p:attrName>
                                        </p:attrNameLst>
                                      </p:cBhvr>
                                      <p:tavLst>
                                        <p:tav tm="0">
                                          <p:val>
                                            <p:strVal val="#ppt_x-#ppt_w*1.125000"/>
                                          </p:val>
                                        </p:tav>
                                        <p:tav tm="100000">
                                          <p:val>
                                            <p:strVal val="#ppt_x"/>
                                          </p:val>
                                        </p:tav>
                                      </p:tavLst>
                                    </p:anim>
                                    <p:animEffect transition="in" filter="wipe(right)">
                                      <p:cBhvr>
                                        <p:cTn id="11" dur="500"/>
                                        <p:tgtEl>
                                          <p:spTgt spid="33"/>
                                        </p:tgtEl>
                                      </p:cBhvr>
                                    </p:animEffect>
                                  </p:childTnLst>
                                </p:cTn>
                              </p:par>
                            </p:childTnLst>
                          </p:cTn>
                        </p:par>
                        <p:par>
                          <p:cTn id="12" fill="hold">
                            <p:stCondLst>
                              <p:cond delay="1000"/>
                            </p:stCondLst>
                            <p:childTnLst>
                              <p:par>
                                <p:cTn id="13" presetID="58" presetClass="entr" presetSubtype="0" accel="10000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strVal val="#ppt_w*2.5"/>
                                          </p:val>
                                        </p:tav>
                                        <p:tav tm="100000">
                                          <p:val>
                                            <p:strVal val="#ppt_w"/>
                                          </p:val>
                                        </p:tav>
                                      </p:tavLst>
                                    </p:anim>
                                    <p:anim calcmode="lin" valueType="num">
                                      <p:cBhvr>
                                        <p:cTn id="16" dur="500" fill="hold"/>
                                        <p:tgtEl>
                                          <p:spTgt spid="15"/>
                                        </p:tgtEl>
                                        <p:attrNameLst>
                                          <p:attrName>ppt_h</p:attrName>
                                        </p:attrNameLst>
                                      </p:cBhvr>
                                      <p:tavLst>
                                        <p:tav tm="0">
                                          <p:val>
                                            <p:strVal val="#ppt_h*0.01"/>
                                          </p:val>
                                        </p:tav>
                                        <p:tav tm="100000">
                                          <p:val>
                                            <p:strVal val="#ppt_h"/>
                                          </p:val>
                                        </p:tav>
                                      </p:tavLst>
                                    </p:anim>
                                    <p:anim calcmode="lin" valueType="num">
                                      <p:cBhvr>
                                        <p:cTn id="17" dur="500" fill="hold"/>
                                        <p:tgtEl>
                                          <p:spTgt spid="15"/>
                                        </p:tgtEl>
                                        <p:attrNameLst>
                                          <p:attrName>ppt_x</p:attrName>
                                        </p:attrNameLst>
                                      </p:cBhvr>
                                      <p:tavLst>
                                        <p:tav tm="0">
                                          <p:val>
                                            <p:strVal val="#ppt_x"/>
                                          </p:val>
                                        </p:tav>
                                        <p:tav tm="100000">
                                          <p:val>
                                            <p:strVal val="#ppt_x"/>
                                          </p:val>
                                        </p:tav>
                                      </p:tavLst>
                                    </p:anim>
                                    <p:anim calcmode="lin" valueType="num">
                                      <p:cBhvr>
                                        <p:cTn id="18" dur="500" fill="hold"/>
                                        <p:tgtEl>
                                          <p:spTgt spid="15"/>
                                        </p:tgtEl>
                                        <p:attrNameLst>
                                          <p:attrName>ppt_y</p:attrName>
                                        </p:attrNameLst>
                                      </p:cBhvr>
                                      <p:tavLst>
                                        <p:tav tm="0">
                                          <p:val>
                                            <p:strVal val="#ppt_h+1"/>
                                          </p:val>
                                        </p:tav>
                                        <p:tav tm="100000">
                                          <p:val>
                                            <p:strVal val="#ppt_y"/>
                                          </p:val>
                                        </p:tav>
                                      </p:tavLst>
                                    </p:anim>
                                    <p:animEffect transition="in" filter="fade">
                                      <p:cBhvr>
                                        <p:cTn id="19" dur="500"/>
                                        <p:tgtEl>
                                          <p:spTgt spid="15"/>
                                        </p:tgtEl>
                                      </p:cBhvr>
                                    </p:animEffect>
                                  </p:childTnLst>
                                </p:cTn>
                              </p:par>
                            </p:childTnLst>
                          </p:cTn>
                        </p:par>
                        <p:par>
                          <p:cTn id="20" fill="hold">
                            <p:stCondLst>
                              <p:cond delay="1500"/>
                            </p:stCondLst>
                            <p:childTnLst>
                              <p:par>
                                <p:cTn id="21" presetID="31"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style.rotation</p:attrName>
                                        </p:attrNameLst>
                                      </p:cBhvr>
                                      <p:tavLst>
                                        <p:tav tm="0">
                                          <p:val>
                                            <p:fltVal val="90"/>
                                          </p:val>
                                        </p:tav>
                                        <p:tav tm="100000">
                                          <p:val>
                                            <p:fltVal val="0"/>
                                          </p:val>
                                        </p:tav>
                                      </p:tavLst>
                                    </p:anim>
                                    <p:animEffect transition="in" filter="fade">
                                      <p:cBhvr>
                                        <p:cTn id="32" dur="1000"/>
                                        <p:tgtEl>
                                          <p:spTgt spid="8"/>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25607"/>
                                        </p:tgtEl>
                                        <p:attrNameLst>
                                          <p:attrName>style.visibility</p:attrName>
                                        </p:attrNameLst>
                                      </p:cBhvr>
                                      <p:to>
                                        <p:strVal val="visible"/>
                                      </p:to>
                                    </p:set>
                                    <p:anim calcmode="lin" valueType="num">
                                      <p:cBhvr>
                                        <p:cTn id="35" dur="1000" fill="hold"/>
                                        <p:tgtEl>
                                          <p:spTgt spid="25607"/>
                                        </p:tgtEl>
                                        <p:attrNameLst>
                                          <p:attrName>ppt_w</p:attrName>
                                        </p:attrNameLst>
                                      </p:cBhvr>
                                      <p:tavLst>
                                        <p:tav tm="0">
                                          <p:val>
                                            <p:fltVal val="0"/>
                                          </p:val>
                                        </p:tav>
                                        <p:tav tm="100000">
                                          <p:val>
                                            <p:strVal val="#ppt_w"/>
                                          </p:val>
                                        </p:tav>
                                      </p:tavLst>
                                    </p:anim>
                                    <p:anim calcmode="lin" valueType="num">
                                      <p:cBhvr>
                                        <p:cTn id="36" dur="1000" fill="hold"/>
                                        <p:tgtEl>
                                          <p:spTgt spid="25607"/>
                                        </p:tgtEl>
                                        <p:attrNameLst>
                                          <p:attrName>ppt_h</p:attrName>
                                        </p:attrNameLst>
                                      </p:cBhvr>
                                      <p:tavLst>
                                        <p:tav tm="0">
                                          <p:val>
                                            <p:fltVal val="0"/>
                                          </p:val>
                                        </p:tav>
                                        <p:tav tm="100000">
                                          <p:val>
                                            <p:strVal val="#ppt_h"/>
                                          </p:val>
                                        </p:tav>
                                      </p:tavLst>
                                    </p:anim>
                                    <p:anim calcmode="lin" valueType="num">
                                      <p:cBhvr>
                                        <p:cTn id="37" dur="1000" fill="hold"/>
                                        <p:tgtEl>
                                          <p:spTgt spid="25607"/>
                                        </p:tgtEl>
                                        <p:attrNameLst>
                                          <p:attrName>style.rotation</p:attrName>
                                        </p:attrNameLst>
                                      </p:cBhvr>
                                      <p:tavLst>
                                        <p:tav tm="0">
                                          <p:val>
                                            <p:fltVal val="90"/>
                                          </p:val>
                                        </p:tav>
                                        <p:tav tm="100000">
                                          <p:val>
                                            <p:fltVal val="0"/>
                                          </p:val>
                                        </p:tav>
                                      </p:tavLst>
                                    </p:anim>
                                    <p:animEffect transition="in" filter="fade">
                                      <p:cBhvr>
                                        <p:cTn id="38" dur="1000"/>
                                        <p:tgtEl>
                                          <p:spTgt spid="25607"/>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fltVal val="0"/>
                                          </p:val>
                                        </p:tav>
                                        <p:tav tm="100000">
                                          <p:val>
                                            <p:strVal val="#ppt_w"/>
                                          </p:val>
                                        </p:tav>
                                      </p:tavLst>
                                    </p:anim>
                                    <p:anim calcmode="lin" valueType="num">
                                      <p:cBhvr>
                                        <p:cTn id="42" dur="1000" fill="hold"/>
                                        <p:tgtEl>
                                          <p:spTgt spid="10"/>
                                        </p:tgtEl>
                                        <p:attrNameLst>
                                          <p:attrName>ppt_h</p:attrName>
                                        </p:attrNameLst>
                                      </p:cBhvr>
                                      <p:tavLst>
                                        <p:tav tm="0">
                                          <p:val>
                                            <p:fltVal val="0"/>
                                          </p:val>
                                        </p:tav>
                                        <p:tav tm="100000">
                                          <p:val>
                                            <p:strVal val="#ppt_h"/>
                                          </p:val>
                                        </p:tav>
                                      </p:tavLst>
                                    </p:anim>
                                    <p:anim calcmode="lin" valueType="num">
                                      <p:cBhvr>
                                        <p:cTn id="43" dur="1000" fill="hold"/>
                                        <p:tgtEl>
                                          <p:spTgt spid="10"/>
                                        </p:tgtEl>
                                        <p:attrNameLst>
                                          <p:attrName>style.rotation</p:attrName>
                                        </p:attrNameLst>
                                      </p:cBhvr>
                                      <p:tavLst>
                                        <p:tav tm="0">
                                          <p:val>
                                            <p:fltVal val="90"/>
                                          </p:val>
                                        </p:tav>
                                        <p:tav tm="100000">
                                          <p:val>
                                            <p:fltVal val="0"/>
                                          </p:val>
                                        </p:tav>
                                      </p:tavLst>
                                    </p:anim>
                                    <p:animEffect transition="in" filter="fade">
                                      <p:cBhvr>
                                        <p:cTn id="44" dur="1000"/>
                                        <p:tgtEl>
                                          <p:spTgt spid="10"/>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style.rotation</p:attrName>
                                        </p:attrNameLst>
                                      </p:cBhvr>
                                      <p:tavLst>
                                        <p:tav tm="0">
                                          <p:val>
                                            <p:fltVal val="90"/>
                                          </p:val>
                                        </p:tav>
                                        <p:tav tm="100000">
                                          <p:val>
                                            <p:fltVal val="0"/>
                                          </p:val>
                                        </p:tav>
                                      </p:tavLst>
                                    </p:anim>
                                    <p:animEffect transition="in" filter="fade">
                                      <p:cBhvr>
                                        <p:cTn id="5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p:bldP spid="25607" grpId="0"/>
      <p:bldP spid="10" grpId="0" bldLvl="0" animBg="1"/>
      <p:bldP spid="13" grpId="0" bldLvl="0" animBg="1"/>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C:\Users\Administrator\Desktop\余乐\美工教材\PPT\第五章\u=1286864671,4190941629&amp;fm=200&amp;gp=0.jpgu=1286864671,4190941629&amp;fm=200&amp;gp=0"/>
          <p:cNvPicPr>
            <a:picLocks noChangeAspect="1"/>
          </p:cNvPicPr>
          <p:nvPr/>
        </p:nvPicPr>
        <p:blipFill>
          <a:blip r:embed="rId1"/>
          <a:srcRect l="10192" t="2177" r="5923" b="32046"/>
          <a:stretch>
            <a:fillRect/>
          </a:stretch>
        </p:blipFill>
        <p:spPr>
          <a:xfrm>
            <a:off x="2256155" y="2174875"/>
            <a:ext cx="3161665" cy="2480945"/>
          </a:xfrm>
          <a:prstGeom prst="rect">
            <a:avLst/>
          </a:prstGeom>
        </p:spPr>
      </p:pic>
      <p:sp>
        <p:nvSpPr>
          <p:cNvPr id="9" name="标题 1"/>
          <p:cNvSpPr txBox="1"/>
          <p:nvPr/>
        </p:nvSpPr>
        <p:spPr>
          <a:xfrm>
            <a:off x="8623231" y="6021891"/>
            <a:ext cx="4256675" cy="54492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3600" dirty="0">
                <a:solidFill>
                  <a:srgbClr val="21A3D0"/>
                </a:solidFill>
                <a:effectLst>
                  <a:outerShdw blurRad="38100" dist="38100" dir="2700000" algn="tl">
                    <a:srgbClr val="000000">
                      <a:alpha val="43137"/>
                    </a:srgbClr>
                  </a:outerShdw>
                </a:effectLst>
                <a:latin typeface="Desyrel" panose="02000603050000020003" pitchFamily="2" charset="0"/>
                <a:ea typeface="FZCuYuan-M03S" panose="02010601030101010101" pitchFamily="2" charset="-122"/>
              </a:rPr>
              <a:t>go</a:t>
            </a:r>
            <a:endParaRPr lang="en-US" altLang="zh-CN" sz="3600" dirty="0">
              <a:solidFill>
                <a:srgbClr val="21A3D0"/>
              </a:solidFill>
              <a:effectLst>
                <a:outerShdw blurRad="38100" dist="38100" dir="2700000" algn="tl">
                  <a:srgbClr val="000000">
                    <a:alpha val="43137"/>
                  </a:srgbClr>
                </a:outerShdw>
              </a:effectLst>
              <a:latin typeface="Desyrel" panose="02000603050000020003" pitchFamily="2" charset="0"/>
              <a:ea typeface="FZCuYuan-M03S" panose="02010601030101010101" pitchFamily="2" charset="-122"/>
            </a:endParaRPr>
          </a:p>
        </p:txBody>
      </p:sp>
      <p:grpSp>
        <p:nvGrpSpPr>
          <p:cNvPr id="14" name="组合 13"/>
          <p:cNvGrpSpPr/>
          <p:nvPr/>
        </p:nvGrpSpPr>
        <p:grpSpPr>
          <a:xfrm>
            <a:off x="5134675" y="1980087"/>
            <a:ext cx="501710" cy="509918"/>
            <a:chOff x="6985958" y="2986007"/>
            <a:chExt cx="552474" cy="561513"/>
          </a:xfrm>
        </p:grpSpPr>
        <p:sp>
          <p:nvSpPr>
            <p:cNvPr id="15" name="矩形 14"/>
            <p:cNvSpPr/>
            <p:nvPr/>
          </p:nvSpPr>
          <p:spPr>
            <a:xfrm>
              <a:off x="6985958" y="2986007"/>
              <a:ext cx="500692" cy="50069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037740" y="3046827"/>
              <a:ext cx="500692" cy="5006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等腰三角形 2"/>
          <p:cNvSpPr/>
          <p:nvPr/>
        </p:nvSpPr>
        <p:spPr>
          <a:xfrm rot="5400000">
            <a:off x="11592151" y="6048439"/>
            <a:ext cx="384357" cy="331342"/>
          </a:xfrm>
          <a:prstGeom prst="triangl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1A3D0"/>
              </a:solidFill>
              <a:effectLst>
                <a:outerShdw blurRad="38100" dist="38100" dir="2700000" algn="tl">
                  <a:srgbClr val="000000">
                    <a:alpha val="43137"/>
                  </a:srgbClr>
                </a:outerShdw>
              </a:effectLst>
            </a:endParaRPr>
          </a:p>
        </p:txBody>
      </p:sp>
      <p:sp>
        <p:nvSpPr>
          <p:cNvPr id="2" name="文本框 1"/>
          <p:cNvSpPr txBox="1"/>
          <p:nvPr/>
        </p:nvSpPr>
        <p:spPr>
          <a:xfrm>
            <a:off x="5713095" y="2952750"/>
            <a:ext cx="3738880" cy="583565"/>
          </a:xfrm>
          <a:prstGeom prst="rect">
            <a:avLst/>
          </a:prstGeom>
          <a:noFill/>
        </p:spPr>
        <p:txBody>
          <a:bodyPr wrap="square" rtlCol="0">
            <a:spAutoFit/>
          </a:bodyPr>
          <a:lstStyle/>
          <a:p>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三、</a:t>
            </a:r>
            <a:r>
              <a:rPr lang="en-US" altLang="zh-CN" sz="3200" b="1">
                <a:latin typeface="微软雅黑" panose="020B0503020204020204" pitchFamily="34" charset="-122"/>
                <a:ea typeface="微软雅黑" panose="020B0503020204020204" pitchFamily="34" charset="-122"/>
                <a:cs typeface="微软雅黑" panose="020B0503020204020204" pitchFamily="34" charset="-122"/>
              </a:rPr>
              <a:t> </a:t>
            </a:r>
            <a:r>
              <a:rPr sz="3200" b="1">
                <a:latin typeface="微软雅黑" panose="020B0503020204020204" pitchFamily="34" charset="-122"/>
                <a:ea typeface="微软雅黑" panose="020B0503020204020204" pitchFamily="34" charset="-122"/>
                <a:cs typeface="微软雅黑" panose="020B0503020204020204" pitchFamily="34" charset="-122"/>
              </a:rPr>
              <a:t>电商</a:t>
            </a:r>
            <a:r>
              <a:rPr lang="zh-CN" sz="3200" b="1">
                <a:latin typeface="微软雅黑" panose="020B0503020204020204" pitchFamily="34" charset="-122"/>
                <a:ea typeface="微软雅黑" panose="020B0503020204020204" pitchFamily="34" charset="-122"/>
                <a:cs typeface="微软雅黑" panose="020B0503020204020204" pitchFamily="34" charset="-122"/>
              </a:rPr>
              <a:t>营销</a:t>
            </a:r>
            <a:r>
              <a:rPr sz="3200" b="1">
                <a:latin typeface="微软雅黑" panose="020B0503020204020204" pitchFamily="34" charset="-122"/>
                <a:ea typeface="微软雅黑" panose="020B0503020204020204" pitchFamily="34" charset="-122"/>
                <a:cs typeface="微软雅黑" panose="020B0503020204020204" pitchFamily="34" charset="-122"/>
              </a:rPr>
              <a:t>VI</a:t>
            </a:r>
            <a:endParaRPr sz="3200"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dissolve">
                                          <p:cBhvr>
                                            <p:cTn id="14" dur="500"/>
                                            <p:tgtEl>
                                              <p:spTgt spid="14"/>
                                            </p:tgtEl>
                                          </p:cBhvr>
                                        </p:animEffect>
                                      </p:childTnLst>
                                    </p:cTn>
                                  </p:par>
                                </p:childTnLst>
                              </p:cTn>
                            </p:par>
                            <p:par>
                              <p:cTn id="15" fill="hold">
                                <p:stCondLst>
                                  <p:cond delay="15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2"/>
                                            </p:tgtEl>
                                            <p:attrNameLst>
                                              <p:attrName>style.visibility</p:attrName>
                                            </p:attrNameLst>
                                          </p:cBhvr>
                                          <p:to>
                                            <p:strVal val="visible"/>
                                          </p:to>
                                        </p:set>
                                        <p:anim by="(-#ppt_w*2)" calcmode="lin" valueType="num">
                                          <p:cBhvr rctx="PPT">
                                            <p:cTn id="18" dur="500" autoRev="1" fill="hold">
                                              <p:stCondLst>
                                                <p:cond delay="0"/>
                                              </p:stCondLst>
                                            </p:cTn>
                                            <p:tgtEl>
                                              <p:spTgt spid="2"/>
                                            </p:tgtEl>
                                            <p:attrNameLst>
                                              <p:attrName>ppt_w</p:attrName>
                                            </p:attrNameLst>
                                          </p:cBhvr>
                                        </p:anim>
                                        <p:anim by="(#ppt_w*0.50)" calcmode="lin" valueType="num">
                                          <p:cBhvr>
                                            <p:cTn id="19" dur="500" decel="50000" autoRev="1" fill="hold">
                                              <p:stCondLst>
                                                <p:cond delay="0"/>
                                              </p:stCondLst>
                                            </p:cTn>
                                            <p:tgtEl>
                                              <p:spTgt spid="2"/>
                                            </p:tgtEl>
                                            <p:attrNameLst>
                                              <p:attrName>ppt_x</p:attrName>
                                            </p:attrNameLst>
                                          </p:cBhvr>
                                        </p:anim>
                                        <p:anim from="(-#ppt_h/2)" to="(#ppt_y)" calcmode="lin" valueType="num">
                                          <p:cBhvr>
                                            <p:cTn id="20" dur="1000" fill="hold">
                                              <p:stCondLst>
                                                <p:cond delay="0"/>
                                              </p:stCondLst>
                                            </p:cTn>
                                            <p:tgtEl>
                                              <p:spTgt spid="2"/>
                                            </p:tgtEl>
                                            <p:attrNameLst>
                                              <p:attrName>ppt_y</p:attrName>
                                            </p:attrNameLst>
                                          </p:cBhvr>
                                        </p:anim>
                                        <p:animRot by="21600000">
                                          <p:cBhvr>
                                            <p:cTn id="21" dur="1000" fill="hold">
                                              <p:stCondLst>
                                                <p:cond delay="0"/>
                                              </p:stCondLst>
                                            </p:cTn>
                                            <p:tgtEl>
                                              <p:spTgt spid="2"/>
                                            </p:tgtEl>
                                            <p:attrNameLst>
                                              <p:attrName>r</p:attrName>
                                            </p:attrNameLst>
                                          </p:cBhvr>
                                        </p:animRot>
                                      </p:childTnLst>
                                    </p:cTn>
                                  </p:par>
                                </p:childTnLst>
                              </p:cTn>
                            </p:par>
                            <p:par>
                              <p:cTn id="22" fill="hold">
                                <p:stCondLst>
                                  <p:cond delay="3299"/>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4299"/>
                                </p:stCondLst>
                                <p:childTnLst>
                                  <p:par>
                                    <p:cTn id="27" presetID="2" presetClass="entr" presetSubtype="8" fill="hold" grpId="0" nodeType="afterEffect" p14:presetBounceEnd="45000">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14:bounceEnd="45000">
                                          <p:cBhvr additive="base">
                                            <p:cTn id="29" dur="750" fill="hold"/>
                                            <p:tgtEl>
                                              <p:spTgt spid="3"/>
                                            </p:tgtEl>
                                            <p:attrNameLst>
                                              <p:attrName>ppt_x</p:attrName>
                                            </p:attrNameLst>
                                          </p:cBhvr>
                                          <p:tavLst>
                                            <p:tav tm="0">
                                              <p:val>
                                                <p:strVal val="0-#ppt_w/2"/>
                                              </p:val>
                                            </p:tav>
                                            <p:tav tm="100000">
                                              <p:val>
                                                <p:strVal val="#ppt_x"/>
                                              </p:val>
                                            </p:tav>
                                          </p:tavLst>
                                        </p:anim>
                                        <p:anim calcmode="lin" valueType="num" p14:bounceEnd="45000">
                                          <p:cBhvr additive="base">
                                            <p:cTn id="30"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bldLvl="0" animBg="1"/>
          <p:bldP spid="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dissolve">
                                          <p:cBhvr>
                                            <p:cTn id="14" dur="500"/>
                                            <p:tgtEl>
                                              <p:spTgt spid="14"/>
                                            </p:tgtEl>
                                          </p:cBhvr>
                                        </p:animEffect>
                                      </p:childTnLst>
                                    </p:cTn>
                                  </p:par>
                                </p:childTnLst>
                              </p:cTn>
                            </p:par>
                            <p:par>
                              <p:cTn id="15" fill="hold">
                                <p:stCondLst>
                                  <p:cond delay="15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2"/>
                                            </p:tgtEl>
                                            <p:attrNameLst>
                                              <p:attrName>style.visibility</p:attrName>
                                            </p:attrNameLst>
                                          </p:cBhvr>
                                          <p:to>
                                            <p:strVal val="visible"/>
                                          </p:to>
                                        </p:set>
                                        <p:anim by="(-#ppt_w*2)" calcmode="lin" valueType="num">
                                          <p:cBhvr rctx="PPT">
                                            <p:cTn id="18" dur="500" autoRev="1" fill="hold">
                                              <p:stCondLst>
                                                <p:cond delay="0"/>
                                              </p:stCondLst>
                                            </p:cTn>
                                            <p:tgtEl>
                                              <p:spTgt spid="2"/>
                                            </p:tgtEl>
                                            <p:attrNameLst>
                                              <p:attrName>ppt_w</p:attrName>
                                            </p:attrNameLst>
                                          </p:cBhvr>
                                        </p:anim>
                                        <p:anim by="(#ppt_w*0.50)" calcmode="lin" valueType="num">
                                          <p:cBhvr>
                                            <p:cTn id="19" dur="500" decel="50000" autoRev="1" fill="hold">
                                              <p:stCondLst>
                                                <p:cond delay="0"/>
                                              </p:stCondLst>
                                            </p:cTn>
                                            <p:tgtEl>
                                              <p:spTgt spid="2"/>
                                            </p:tgtEl>
                                            <p:attrNameLst>
                                              <p:attrName>ppt_x</p:attrName>
                                            </p:attrNameLst>
                                          </p:cBhvr>
                                        </p:anim>
                                        <p:anim from="(-#ppt_h/2)" to="(#ppt_y)" calcmode="lin" valueType="num">
                                          <p:cBhvr>
                                            <p:cTn id="20" dur="1000" fill="hold">
                                              <p:stCondLst>
                                                <p:cond delay="0"/>
                                              </p:stCondLst>
                                            </p:cTn>
                                            <p:tgtEl>
                                              <p:spTgt spid="2"/>
                                            </p:tgtEl>
                                            <p:attrNameLst>
                                              <p:attrName>ppt_y</p:attrName>
                                            </p:attrNameLst>
                                          </p:cBhvr>
                                        </p:anim>
                                        <p:animRot by="21600000">
                                          <p:cBhvr>
                                            <p:cTn id="21" dur="1000" fill="hold">
                                              <p:stCondLst>
                                                <p:cond delay="0"/>
                                              </p:stCondLst>
                                            </p:cTn>
                                            <p:tgtEl>
                                              <p:spTgt spid="2"/>
                                            </p:tgtEl>
                                            <p:attrNameLst>
                                              <p:attrName>r</p:attrName>
                                            </p:attrNameLst>
                                          </p:cBhvr>
                                        </p:animRot>
                                      </p:childTnLst>
                                    </p:cTn>
                                  </p:par>
                                </p:childTnLst>
                              </p:cTn>
                            </p:par>
                            <p:par>
                              <p:cTn id="22" fill="hold">
                                <p:stCondLst>
                                  <p:cond delay="3299"/>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4299"/>
                                </p:stCondLst>
                                <p:childTnLst>
                                  <p:par>
                                    <p:cTn id="27" presetID="2" presetClass="entr" presetSubtype="8"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750" fill="hold"/>
                                            <p:tgtEl>
                                              <p:spTgt spid="3"/>
                                            </p:tgtEl>
                                            <p:attrNameLst>
                                              <p:attrName>ppt_x</p:attrName>
                                            </p:attrNameLst>
                                          </p:cBhvr>
                                          <p:tavLst>
                                            <p:tav tm="0">
                                              <p:val>
                                                <p:strVal val="0-#ppt_w/2"/>
                                              </p:val>
                                            </p:tav>
                                            <p:tav tm="100000">
                                              <p:val>
                                                <p:strVal val="#ppt_x"/>
                                              </p:val>
                                            </p:tav>
                                          </p:tavLst>
                                        </p:anim>
                                        <p:anim calcmode="lin" valueType="num">
                                          <p:cBhvr additive="base">
                                            <p:cTn id="30"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bldLvl="0" animBg="1"/>
          <p:bldP spid="2"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clrChange>
              <a:clrFrom>
                <a:srgbClr val="FFFFFF"/>
              </a:clrFrom>
              <a:clrTo>
                <a:srgbClr val="FFFFFF">
                  <a:alpha val="0"/>
                </a:srgbClr>
              </a:clrTo>
            </a:clrChange>
          </a:blip>
          <a:srcRect l="82255" b="33585"/>
          <a:stretch>
            <a:fillRect/>
          </a:stretch>
        </p:blipFill>
        <p:spPr>
          <a:xfrm rot="16200000">
            <a:off x="10303883" y="4847485"/>
            <a:ext cx="1535508" cy="2451183"/>
          </a:xfrm>
          <a:prstGeom prst="rect">
            <a:avLst/>
          </a:prstGeom>
        </p:spPr>
      </p:pic>
      <p:cxnSp>
        <p:nvCxnSpPr>
          <p:cNvPr id="2" name="直接连接符 1"/>
          <p:cNvCxnSpPr/>
          <p:nvPr/>
        </p:nvCxnSpPr>
        <p:spPr>
          <a:xfrm>
            <a:off x="-287020" y="2423160"/>
            <a:ext cx="6410325" cy="0"/>
          </a:xfrm>
          <a:prstGeom prst="line">
            <a:avLst/>
          </a:prstGeom>
          <a:ln w="1270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148" name="Freeform 56"/>
          <p:cNvSpPr/>
          <p:nvPr/>
        </p:nvSpPr>
        <p:spPr>
          <a:xfrm>
            <a:off x="4558665" y="2423160"/>
            <a:ext cx="1565275" cy="85725"/>
          </a:xfrm>
          <a:custGeom>
            <a:avLst/>
            <a:gdLst>
              <a:gd name="txL" fmla="*/ 0 w 2385"/>
              <a:gd name="txT" fmla="*/ 0 h 425"/>
              <a:gd name="txR" fmla="*/ 2385 w 2385"/>
              <a:gd name="txB" fmla="*/ 425 h 425"/>
            </a:gdLst>
            <a:ahLst/>
            <a:cxnLst>
              <a:cxn ang="0">
                <a:pos x="2147483646" y="0"/>
              </a:cxn>
              <a:cxn ang="0">
                <a:pos x="0" y="0"/>
              </a:cxn>
              <a:cxn ang="0">
                <a:pos x="0" y="2147483646"/>
              </a:cxn>
              <a:cxn ang="0">
                <a:pos x="2147483646" y="2147483646"/>
              </a:cxn>
              <a:cxn ang="0">
                <a:pos x="2147483646" y="2147483646"/>
              </a:cxn>
              <a:cxn ang="0">
                <a:pos x="2147483646" y="2147483646"/>
              </a:cxn>
              <a:cxn ang="0">
                <a:pos x="2147483646" y="0"/>
              </a:cxn>
            </a:cxnLst>
            <a:rect l="txL" t="txT" r="txR" b="tx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chemeClr val="tx2">
              <a:lumMod val="60000"/>
              <a:lumOff val="40000"/>
            </a:schemeClr>
          </a:solidFill>
          <a:ln w="9525">
            <a:noFill/>
          </a:ln>
        </p:spPr>
        <p:txBody>
          <a:bodyPr wrap="square" lIns="102065" tIns="0" rIns="0" bIns="34019" anchor="ctr" anchorCtr="0"/>
          <a:lstStyle/>
          <a:p>
            <a:pPr>
              <a:lnSpc>
                <a:spcPct val="100000"/>
              </a:lnSpc>
            </a:pPr>
            <a:endParaRPr lang="zh-CN" altLang="en-US" b="1" dirty="0">
              <a:solidFill>
                <a:srgbClr val="FFFFFF"/>
              </a:solidFill>
              <a:latin typeface="幼圆" panose="02010509060101010101" pitchFamily="1" charset="-122"/>
              <a:ea typeface="微软雅黑" panose="020B0503020204020204" pitchFamily="34" charset="-122"/>
            </a:endParaRPr>
          </a:p>
        </p:txBody>
      </p:sp>
      <p:sp>
        <p:nvSpPr>
          <p:cNvPr id="12" name="TextBox 148"/>
          <p:cNvSpPr txBox="1"/>
          <p:nvPr/>
        </p:nvSpPr>
        <p:spPr>
          <a:xfrm>
            <a:off x="2743835" y="2829560"/>
            <a:ext cx="6424295" cy="681990"/>
          </a:xfrm>
          <a:prstGeom prst="rect">
            <a:avLst/>
          </a:prstGeom>
          <a:noFill/>
        </p:spPr>
        <p:txBody>
          <a:bodyPr wrap="square" rtlCol="0">
            <a:spAutoFit/>
          </a:bodyPr>
          <a:lstStyle/>
          <a:p>
            <a:pPr algn="ctr" latinLnBrk="1">
              <a:lnSpc>
                <a:spcPct val="120000"/>
              </a:lnSpc>
              <a:defRPr/>
            </a:pPr>
            <a:r>
              <a:rPr lang="en-US" altLang="zh-CN" sz="3200" b="1" dirty="0" smtClean="0">
                <a:solidFill>
                  <a:srgbClr val="1678A8"/>
                </a:solidFill>
                <a:effectLst/>
                <a:latin typeface="微软雅黑" panose="020B0503020204020204" pitchFamily="34" charset="-122"/>
                <a:ea typeface="微软雅黑" panose="020B0503020204020204" pitchFamily="34" charset="-122"/>
                <a:sym typeface="+mn-ea"/>
              </a:rPr>
              <a:t>01</a:t>
            </a:r>
            <a:r>
              <a:rPr lang="zh-CN" altLang="en-US" sz="3200" b="1" dirty="0" smtClean="0">
                <a:solidFill>
                  <a:srgbClr val="1678A8"/>
                </a:solidFill>
                <a:effectLst/>
                <a:latin typeface="微软雅黑" panose="020B0503020204020204" pitchFamily="34" charset="-122"/>
                <a:ea typeface="微软雅黑" panose="020B0503020204020204" pitchFamily="34" charset="-122"/>
                <a:sym typeface="+mn-ea"/>
              </a:rPr>
              <a:t>、认识电商营销VI</a:t>
            </a:r>
            <a:endParaRPr lang="zh-CN" altLang="en-US" sz="3200" b="1" dirty="0" smtClean="0">
              <a:solidFill>
                <a:srgbClr val="1678A8"/>
              </a:solidFill>
              <a:effectLst/>
              <a:latin typeface="微软雅黑" panose="020B0503020204020204" pitchFamily="34" charset="-122"/>
              <a:ea typeface="微软雅黑" panose="020B0503020204020204" pitchFamily="34" charset="-122"/>
              <a:sym typeface="+mn-ea"/>
            </a:endParaRPr>
          </a:p>
        </p:txBody>
      </p:sp>
      <p:grpSp>
        <p:nvGrpSpPr>
          <p:cNvPr id="11" name="组合 10"/>
          <p:cNvGrpSpPr/>
          <p:nvPr/>
        </p:nvGrpSpPr>
        <p:grpSpPr>
          <a:xfrm>
            <a:off x="0" y="260350"/>
            <a:ext cx="680085" cy="431800"/>
            <a:chOff x="0" y="410"/>
            <a:chExt cx="1071" cy="680"/>
          </a:xfrm>
        </p:grpSpPr>
        <p:sp>
          <p:nvSpPr>
            <p:cNvPr id="3"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4"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5"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基础设计技能</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1000"/>
                                        <p:tgtEl>
                                          <p:spTgt spid="11"/>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p:tgtEl>
                                          <p:spTgt spid="15"/>
                                        </p:tgtEl>
                                        <p:attrNameLst>
                                          <p:attrName>ppt_x</p:attrName>
                                        </p:attrNameLst>
                                      </p:cBhvr>
                                      <p:tavLst>
                                        <p:tav tm="0">
                                          <p:val>
                                            <p:strVal val="#ppt_x-#ppt_w*1.125000"/>
                                          </p:val>
                                        </p:tav>
                                        <p:tav tm="100000">
                                          <p:val>
                                            <p:strVal val="#ppt_x"/>
                                          </p:val>
                                        </p:tav>
                                      </p:tavLst>
                                    </p:anim>
                                    <p:animEffect transition="in" filter="wipe(right)">
                                      <p:cBhvr>
                                        <p:cTn id="11" dur="500"/>
                                        <p:tgtEl>
                                          <p:spTgt spid="15"/>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ppt_x</p:attrName>
                                        </p:attrNameLst>
                                      </p:cBhvr>
                                      <p:tavLst>
                                        <p:tav tm="0">
                                          <p:val>
                                            <p:strVal val="#ppt_x-#ppt_w*1.125000"/>
                                          </p:val>
                                        </p:tav>
                                        <p:tav tm="100000">
                                          <p:val>
                                            <p:strVal val="#ppt_x"/>
                                          </p:val>
                                        </p:tav>
                                      </p:tavLst>
                                    </p:anim>
                                    <p:animEffect transition="in" filter="wipe(right)">
                                      <p:cBhvr>
                                        <p:cTn id="16" dur="500"/>
                                        <p:tgtEl>
                                          <p:spTgt spid="2"/>
                                        </p:tgtEl>
                                      </p:cBhvr>
                                    </p:animEffect>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148"/>
                                        </p:tgtEl>
                                        <p:attrNameLst>
                                          <p:attrName>style.visibility</p:attrName>
                                        </p:attrNameLst>
                                      </p:cBhvr>
                                      <p:to>
                                        <p:strVal val="visible"/>
                                      </p:to>
                                    </p:set>
                                    <p:animEffect transition="in" filter="wipe(up)">
                                      <p:cBhvr>
                                        <p:cTn id="20" dur="500"/>
                                        <p:tgtEl>
                                          <p:spTgt spid="6148"/>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6" presetClass="emph" presetSubtype="0" fill="hold" grpId="1" nodeType="afterEffect">
                                  <p:stCondLst>
                                    <p:cond delay="0"/>
                                  </p:stCondLst>
                                  <p:childTnLst>
                                    <p:animEffect transition="out" filter="fade">
                                      <p:cBhvr>
                                        <p:cTn id="28" dur="500" tmFilter="0, 0; .2, .5; .8, .5; 1, 0"/>
                                        <p:tgtEl>
                                          <p:spTgt spid="12"/>
                                        </p:tgtEl>
                                      </p:cBhvr>
                                    </p:animEffect>
                                    <p:animScale>
                                      <p:cBhvr>
                                        <p:cTn id="29" dur="250" autoRev="1" fill="hold"/>
                                        <p:tgtEl>
                                          <p:spTgt spid="12"/>
                                        </p:tgtEl>
                                      </p:cBhvr>
                                      <p:by x="105000" y="105000"/>
                                    </p:animScale>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ldLvl="0" animBg="1"/>
      <p:bldP spid="12" grpId="0"/>
      <p:bldP spid="12" grpId="1"/>
      <p:bldP spid="15" grpId="0"/>
    </p:bldLst>
  </p:timing>
</p:sld>
</file>

<file path=ppt/theme/theme1.xml><?xml version="1.0" encoding="utf-8"?>
<a:theme xmlns:a="http://schemas.openxmlformats.org/drawingml/2006/main" name="新浪微博：@注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2383</Words>
  <Application>WPS 演示</Application>
  <PresentationFormat>宽屏</PresentationFormat>
  <Paragraphs>131</Paragraphs>
  <Slides>18</Slides>
  <Notes>4</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18</vt:i4>
      </vt:variant>
    </vt:vector>
  </HeadingPairs>
  <TitlesOfParts>
    <vt:vector size="36" baseType="lpstr">
      <vt:lpstr>Arial</vt:lpstr>
      <vt:lpstr>宋体</vt:lpstr>
      <vt:lpstr>Wingdings</vt:lpstr>
      <vt:lpstr>微软雅黑</vt:lpstr>
      <vt:lpstr>文鼎霹靂體</vt:lpstr>
      <vt:lpstr>Lao UI</vt:lpstr>
      <vt:lpstr>幼圆</vt:lpstr>
      <vt:lpstr>Calibri</vt:lpstr>
      <vt:lpstr>Roboto</vt:lpstr>
      <vt:lpstr>Roboto</vt:lpstr>
      <vt:lpstr>Desyrel</vt:lpstr>
      <vt:lpstr>FZCuYuan-M03S</vt:lpstr>
      <vt:lpstr>Agency FB</vt:lpstr>
      <vt:lpstr>Arial Unicode MS</vt:lpstr>
      <vt:lpstr>PMingLiU-ExtB</vt:lpstr>
      <vt:lpstr>Segoe Print</vt:lpstr>
      <vt:lpstr>Wide Latin</vt:lpstr>
      <vt:lpstr>新浪微博：@注龙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Peter-冯</dc:creator>
  <cp:lastModifiedBy>Administrator</cp:lastModifiedBy>
  <cp:revision>165</cp:revision>
  <dcterms:created xsi:type="dcterms:W3CDTF">2013-10-08T09:05:00Z</dcterms:created>
  <dcterms:modified xsi:type="dcterms:W3CDTF">2019-01-12T05:57:04Z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2052-11.1.0.8213</vt:lpwstr>
  </property>
</Properties>
</file>